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3716000" cy="13716000"/>
  <p:notesSz cx="13716000" cy="13716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32337" y="3409900"/>
            <a:ext cx="5451325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057400" y="7680960"/>
            <a:ext cx="9601200" cy="3429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85800" y="3154680"/>
            <a:ext cx="596646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063740" y="3154680"/>
            <a:ext cx="596646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1493500"/>
            <a:ext cx="13716000" cy="2222500"/>
          </a:xfrm>
          <a:custGeom>
            <a:avLst/>
            <a:gdLst/>
            <a:ahLst/>
            <a:cxnLst/>
            <a:rect l="l" t="t" r="r" b="b"/>
            <a:pathLst>
              <a:path w="13716000" h="2222500">
                <a:moveTo>
                  <a:pt x="13716000" y="0"/>
                </a:moveTo>
                <a:lnTo>
                  <a:pt x="0" y="0"/>
                </a:lnTo>
                <a:lnTo>
                  <a:pt x="0" y="2222500"/>
                </a:lnTo>
                <a:lnTo>
                  <a:pt x="13716000" y="2222500"/>
                </a:lnTo>
                <a:lnTo>
                  <a:pt x="13716000" y="0"/>
                </a:lnTo>
                <a:close/>
              </a:path>
            </a:pathLst>
          </a:custGeom>
          <a:solidFill>
            <a:srgbClr val="2B2C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448800" y="12185271"/>
            <a:ext cx="3806190" cy="913130"/>
          </a:xfrm>
          <a:custGeom>
            <a:avLst/>
            <a:gdLst/>
            <a:ahLst/>
            <a:cxnLst/>
            <a:rect l="l" t="t" r="r" b="b"/>
            <a:pathLst>
              <a:path w="3806190" h="913130">
                <a:moveTo>
                  <a:pt x="3623462" y="0"/>
                </a:moveTo>
                <a:lnTo>
                  <a:pt x="182562" y="0"/>
                </a:lnTo>
                <a:lnTo>
                  <a:pt x="134030" y="6521"/>
                </a:lnTo>
                <a:lnTo>
                  <a:pt x="90420" y="24925"/>
                </a:lnTo>
                <a:lnTo>
                  <a:pt x="53471" y="53471"/>
                </a:lnTo>
                <a:lnTo>
                  <a:pt x="24925" y="90420"/>
                </a:lnTo>
                <a:lnTo>
                  <a:pt x="6521" y="134030"/>
                </a:lnTo>
                <a:lnTo>
                  <a:pt x="0" y="182562"/>
                </a:lnTo>
                <a:lnTo>
                  <a:pt x="0" y="730250"/>
                </a:lnTo>
                <a:lnTo>
                  <a:pt x="6521" y="778781"/>
                </a:lnTo>
                <a:lnTo>
                  <a:pt x="24925" y="822392"/>
                </a:lnTo>
                <a:lnTo>
                  <a:pt x="53471" y="859340"/>
                </a:lnTo>
                <a:lnTo>
                  <a:pt x="90420" y="887887"/>
                </a:lnTo>
                <a:lnTo>
                  <a:pt x="134030" y="906291"/>
                </a:lnTo>
                <a:lnTo>
                  <a:pt x="182562" y="912812"/>
                </a:lnTo>
                <a:lnTo>
                  <a:pt x="3623462" y="912812"/>
                </a:lnTo>
                <a:lnTo>
                  <a:pt x="3671998" y="906291"/>
                </a:lnTo>
                <a:lnTo>
                  <a:pt x="3715610" y="887887"/>
                </a:lnTo>
                <a:lnTo>
                  <a:pt x="3752557" y="859340"/>
                </a:lnTo>
                <a:lnTo>
                  <a:pt x="3781102" y="822392"/>
                </a:lnTo>
                <a:lnTo>
                  <a:pt x="3799504" y="778781"/>
                </a:lnTo>
                <a:lnTo>
                  <a:pt x="3806024" y="730250"/>
                </a:lnTo>
                <a:lnTo>
                  <a:pt x="3806024" y="182562"/>
                </a:lnTo>
                <a:lnTo>
                  <a:pt x="3799504" y="134030"/>
                </a:lnTo>
                <a:lnTo>
                  <a:pt x="3781102" y="90420"/>
                </a:lnTo>
                <a:lnTo>
                  <a:pt x="3752557" y="53471"/>
                </a:lnTo>
                <a:lnTo>
                  <a:pt x="3715610" y="24925"/>
                </a:lnTo>
                <a:lnTo>
                  <a:pt x="3671998" y="6521"/>
                </a:lnTo>
                <a:lnTo>
                  <a:pt x="36234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448800" y="12185271"/>
            <a:ext cx="3806190" cy="913130"/>
          </a:xfrm>
          <a:custGeom>
            <a:avLst/>
            <a:gdLst/>
            <a:ahLst/>
            <a:cxnLst/>
            <a:rect l="l" t="t" r="r" b="b"/>
            <a:pathLst>
              <a:path w="3806190" h="913130">
                <a:moveTo>
                  <a:pt x="182562" y="0"/>
                </a:moveTo>
                <a:lnTo>
                  <a:pt x="134030" y="6521"/>
                </a:lnTo>
                <a:lnTo>
                  <a:pt x="90420" y="24925"/>
                </a:lnTo>
                <a:lnTo>
                  <a:pt x="53471" y="53471"/>
                </a:lnTo>
                <a:lnTo>
                  <a:pt x="24925" y="90420"/>
                </a:lnTo>
                <a:lnTo>
                  <a:pt x="6521" y="134030"/>
                </a:lnTo>
                <a:lnTo>
                  <a:pt x="0" y="182562"/>
                </a:lnTo>
                <a:lnTo>
                  <a:pt x="0" y="730250"/>
                </a:lnTo>
                <a:lnTo>
                  <a:pt x="6521" y="778781"/>
                </a:lnTo>
                <a:lnTo>
                  <a:pt x="24925" y="822392"/>
                </a:lnTo>
                <a:lnTo>
                  <a:pt x="53471" y="859340"/>
                </a:lnTo>
                <a:lnTo>
                  <a:pt x="90420" y="887887"/>
                </a:lnTo>
                <a:lnTo>
                  <a:pt x="134030" y="906291"/>
                </a:lnTo>
                <a:lnTo>
                  <a:pt x="182562" y="912812"/>
                </a:lnTo>
                <a:lnTo>
                  <a:pt x="3623462" y="912812"/>
                </a:lnTo>
                <a:lnTo>
                  <a:pt x="3671998" y="906291"/>
                </a:lnTo>
                <a:lnTo>
                  <a:pt x="3715610" y="887887"/>
                </a:lnTo>
                <a:lnTo>
                  <a:pt x="3752557" y="859340"/>
                </a:lnTo>
                <a:lnTo>
                  <a:pt x="3781102" y="822392"/>
                </a:lnTo>
                <a:lnTo>
                  <a:pt x="3799504" y="778781"/>
                </a:lnTo>
                <a:lnTo>
                  <a:pt x="3806024" y="730250"/>
                </a:lnTo>
                <a:lnTo>
                  <a:pt x="3806024" y="182562"/>
                </a:lnTo>
                <a:lnTo>
                  <a:pt x="3799504" y="134030"/>
                </a:lnTo>
                <a:lnTo>
                  <a:pt x="3781102" y="90420"/>
                </a:lnTo>
                <a:lnTo>
                  <a:pt x="3752557" y="53471"/>
                </a:lnTo>
                <a:lnTo>
                  <a:pt x="3715610" y="24925"/>
                </a:lnTo>
                <a:lnTo>
                  <a:pt x="3671998" y="6521"/>
                </a:lnTo>
                <a:lnTo>
                  <a:pt x="3623462" y="0"/>
                </a:lnTo>
                <a:lnTo>
                  <a:pt x="182562" y="0"/>
                </a:lnTo>
                <a:close/>
              </a:path>
            </a:pathLst>
          </a:custGeom>
          <a:ln w="7937">
            <a:solidFill>
              <a:srgbClr val="2B2C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9611106" y="12302147"/>
            <a:ext cx="588645" cy="668020"/>
          </a:xfrm>
          <a:custGeom>
            <a:avLst/>
            <a:gdLst/>
            <a:ahLst/>
            <a:cxnLst/>
            <a:rect l="l" t="t" r="r" b="b"/>
            <a:pathLst>
              <a:path w="588645" h="668020">
                <a:moveTo>
                  <a:pt x="173240" y="7937"/>
                </a:moveTo>
                <a:lnTo>
                  <a:pt x="165315" y="0"/>
                </a:lnTo>
                <a:lnTo>
                  <a:pt x="145732" y="0"/>
                </a:lnTo>
                <a:lnTo>
                  <a:pt x="137807" y="7937"/>
                </a:lnTo>
                <a:lnTo>
                  <a:pt x="137807" y="150926"/>
                </a:lnTo>
                <a:lnTo>
                  <a:pt x="145732" y="158864"/>
                </a:lnTo>
                <a:lnTo>
                  <a:pt x="155524" y="158864"/>
                </a:lnTo>
                <a:lnTo>
                  <a:pt x="165315" y="158864"/>
                </a:lnTo>
                <a:lnTo>
                  <a:pt x="173240" y="150926"/>
                </a:lnTo>
                <a:lnTo>
                  <a:pt x="173240" y="7937"/>
                </a:lnTo>
                <a:close/>
              </a:path>
              <a:path w="588645" h="668020">
                <a:moveTo>
                  <a:pt x="450634" y="7937"/>
                </a:moveTo>
                <a:lnTo>
                  <a:pt x="442709" y="0"/>
                </a:lnTo>
                <a:lnTo>
                  <a:pt x="423125" y="0"/>
                </a:lnTo>
                <a:lnTo>
                  <a:pt x="415201" y="7937"/>
                </a:lnTo>
                <a:lnTo>
                  <a:pt x="415201" y="150926"/>
                </a:lnTo>
                <a:lnTo>
                  <a:pt x="423125" y="158864"/>
                </a:lnTo>
                <a:lnTo>
                  <a:pt x="432917" y="158864"/>
                </a:lnTo>
                <a:lnTo>
                  <a:pt x="442709" y="158864"/>
                </a:lnTo>
                <a:lnTo>
                  <a:pt x="450634" y="150926"/>
                </a:lnTo>
                <a:lnTo>
                  <a:pt x="450634" y="7937"/>
                </a:lnTo>
                <a:close/>
              </a:path>
              <a:path w="588645" h="668020">
                <a:moveTo>
                  <a:pt x="588454" y="170180"/>
                </a:moveTo>
                <a:lnTo>
                  <a:pt x="581304" y="134886"/>
                </a:lnTo>
                <a:lnTo>
                  <a:pt x="561822" y="106019"/>
                </a:lnTo>
                <a:lnTo>
                  <a:pt x="559206" y="104254"/>
                </a:lnTo>
                <a:lnTo>
                  <a:pt x="559206" y="265315"/>
                </a:lnTo>
                <a:lnTo>
                  <a:pt x="559206" y="577024"/>
                </a:lnTo>
                <a:lnTo>
                  <a:pt x="554355" y="600976"/>
                </a:lnTo>
                <a:lnTo>
                  <a:pt x="541147" y="620547"/>
                </a:lnTo>
                <a:lnTo>
                  <a:pt x="521589" y="633755"/>
                </a:lnTo>
                <a:lnTo>
                  <a:pt x="497662" y="638594"/>
                </a:lnTo>
                <a:lnTo>
                  <a:pt x="90779" y="638594"/>
                </a:lnTo>
                <a:lnTo>
                  <a:pt x="66852" y="633755"/>
                </a:lnTo>
                <a:lnTo>
                  <a:pt x="47294" y="620547"/>
                </a:lnTo>
                <a:lnTo>
                  <a:pt x="34086" y="600976"/>
                </a:lnTo>
                <a:lnTo>
                  <a:pt x="29248" y="577024"/>
                </a:lnTo>
                <a:lnTo>
                  <a:pt x="29248" y="265315"/>
                </a:lnTo>
                <a:lnTo>
                  <a:pt x="559206" y="265315"/>
                </a:lnTo>
                <a:lnTo>
                  <a:pt x="559206" y="104254"/>
                </a:lnTo>
                <a:lnTo>
                  <a:pt x="532955" y="86537"/>
                </a:lnTo>
                <a:lnTo>
                  <a:pt x="497662" y="79387"/>
                </a:lnTo>
                <a:lnTo>
                  <a:pt x="466940" y="79387"/>
                </a:lnTo>
                <a:lnTo>
                  <a:pt x="466940" y="141147"/>
                </a:lnTo>
                <a:lnTo>
                  <a:pt x="464261" y="154368"/>
                </a:lnTo>
                <a:lnTo>
                  <a:pt x="456958" y="165176"/>
                </a:lnTo>
                <a:lnTo>
                  <a:pt x="446151" y="172478"/>
                </a:lnTo>
                <a:lnTo>
                  <a:pt x="432917" y="175145"/>
                </a:lnTo>
                <a:lnTo>
                  <a:pt x="419696" y="172478"/>
                </a:lnTo>
                <a:lnTo>
                  <a:pt x="408889" y="165176"/>
                </a:lnTo>
                <a:lnTo>
                  <a:pt x="401599" y="154368"/>
                </a:lnTo>
                <a:lnTo>
                  <a:pt x="398919" y="141147"/>
                </a:lnTo>
                <a:lnTo>
                  <a:pt x="398919" y="79387"/>
                </a:lnTo>
                <a:lnTo>
                  <a:pt x="189534" y="79387"/>
                </a:lnTo>
                <a:lnTo>
                  <a:pt x="189534" y="141147"/>
                </a:lnTo>
                <a:lnTo>
                  <a:pt x="186855" y="154368"/>
                </a:lnTo>
                <a:lnTo>
                  <a:pt x="179552" y="165176"/>
                </a:lnTo>
                <a:lnTo>
                  <a:pt x="168744" y="172478"/>
                </a:lnTo>
                <a:lnTo>
                  <a:pt x="155524" y="175145"/>
                </a:lnTo>
                <a:lnTo>
                  <a:pt x="142290" y="172478"/>
                </a:lnTo>
                <a:lnTo>
                  <a:pt x="131470" y="165176"/>
                </a:lnTo>
                <a:lnTo>
                  <a:pt x="124180" y="154368"/>
                </a:lnTo>
                <a:lnTo>
                  <a:pt x="121500" y="141147"/>
                </a:lnTo>
                <a:lnTo>
                  <a:pt x="121500" y="79387"/>
                </a:lnTo>
                <a:lnTo>
                  <a:pt x="90779" y="79387"/>
                </a:lnTo>
                <a:lnTo>
                  <a:pt x="55473" y="86537"/>
                </a:lnTo>
                <a:lnTo>
                  <a:pt x="26619" y="106019"/>
                </a:lnTo>
                <a:lnTo>
                  <a:pt x="7137" y="134886"/>
                </a:lnTo>
                <a:lnTo>
                  <a:pt x="0" y="170180"/>
                </a:lnTo>
                <a:lnTo>
                  <a:pt x="0" y="577024"/>
                </a:lnTo>
                <a:lnTo>
                  <a:pt x="7137" y="612343"/>
                </a:lnTo>
                <a:lnTo>
                  <a:pt x="26619" y="641210"/>
                </a:lnTo>
                <a:lnTo>
                  <a:pt x="55473" y="660679"/>
                </a:lnTo>
                <a:lnTo>
                  <a:pt x="90779" y="667816"/>
                </a:lnTo>
                <a:lnTo>
                  <a:pt x="497662" y="667816"/>
                </a:lnTo>
                <a:lnTo>
                  <a:pt x="532955" y="660679"/>
                </a:lnTo>
                <a:lnTo>
                  <a:pt x="561822" y="641210"/>
                </a:lnTo>
                <a:lnTo>
                  <a:pt x="563587" y="638594"/>
                </a:lnTo>
                <a:lnTo>
                  <a:pt x="581304" y="612343"/>
                </a:lnTo>
                <a:lnTo>
                  <a:pt x="588454" y="577024"/>
                </a:lnTo>
                <a:lnTo>
                  <a:pt x="588454" y="265315"/>
                </a:lnTo>
                <a:lnTo>
                  <a:pt x="588454" y="175145"/>
                </a:lnTo>
                <a:lnTo>
                  <a:pt x="588454" y="170180"/>
                </a:lnTo>
                <a:close/>
              </a:path>
            </a:pathLst>
          </a:custGeom>
          <a:solidFill>
            <a:srgbClr val="EF5DA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80736" y="12622442"/>
            <a:ext cx="121043" cy="108115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44806" y="12622442"/>
            <a:ext cx="121043" cy="108115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80736" y="12777645"/>
            <a:ext cx="121043" cy="108115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008876" y="12622442"/>
            <a:ext cx="121043" cy="1081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844806" y="12777645"/>
            <a:ext cx="121043" cy="108115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008876" y="12777645"/>
            <a:ext cx="121043" cy="10811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5800" y="548640"/>
            <a:ext cx="12344400" cy="2194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5800" y="3154680"/>
            <a:ext cx="12344400" cy="90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663440" y="12755880"/>
            <a:ext cx="438912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85800" y="12755880"/>
            <a:ext cx="315468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9875520" y="12755880"/>
            <a:ext cx="3154680" cy="685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8845" y="5119473"/>
            <a:ext cx="10999470" cy="2792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8150">
                <a:solidFill>
                  <a:srgbClr val="25408F"/>
                </a:solidFill>
                <a:latin typeface="Arial Black"/>
                <a:cs typeface="Arial Black"/>
              </a:rPr>
              <a:t>#</a:t>
            </a:r>
            <a:r>
              <a:rPr dirty="0" sz="18150" spc="-120">
                <a:solidFill>
                  <a:srgbClr val="25408F"/>
                </a:solidFill>
                <a:latin typeface="Arial Black"/>
                <a:cs typeface="Arial Black"/>
              </a:rPr>
              <a:t> </a:t>
            </a:r>
            <a:r>
              <a:rPr dirty="0" sz="18150" spc="30">
                <a:solidFill>
                  <a:srgbClr val="25408F"/>
                </a:solidFill>
                <a:latin typeface="Arial Black"/>
                <a:cs typeface="Arial Black"/>
              </a:rPr>
              <a:t>S</a:t>
            </a:r>
            <a:r>
              <a:rPr dirty="0" sz="18150" spc="-1200">
                <a:solidFill>
                  <a:srgbClr val="25408F"/>
                </a:solidFill>
                <a:latin typeface="Arial Black"/>
                <a:cs typeface="Arial Black"/>
              </a:rPr>
              <a:t>T</a:t>
            </a:r>
            <a:r>
              <a:rPr dirty="0" sz="18150" spc="35">
                <a:solidFill>
                  <a:srgbClr val="25408F"/>
                </a:solidFill>
                <a:latin typeface="Arial Black"/>
                <a:cs typeface="Arial Black"/>
              </a:rPr>
              <a:t>AND</a:t>
            </a:r>
            <a:endParaRPr sz="18150">
              <a:latin typeface="Arial Black"/>
              <a:cs typeface="Arial Black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3716000" cy="2343150"/>
            <a:chOff x="0" y="0"/>
            <a:chExt cx="13716000" cy="234315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2418695" cy="1397000"/>
            </a:xfrm>
            <a:custGeom>
              <a:avLst/>
              <a:gdLst/>
              <a:ahLst/>
              <a:cxnLst/>
              <a:rect l="l" t="t" r="r" b="b"/>
              <a:pathLst>
                <a:path w="12418695" h="1397000">
                  <a:moveTo>
                    <a:pt x="0" y="1397000"/>
                  </a:moveTo>
                  <a:lnTo>
                    <a:pt x="12418555" y="1397000"/>
                  </a:lnTo>
                  <a:lnTo>
                    <a:pt x="12418555" y="0"/>
                  </a:lnTo>
                  <a:lnTo>
                    <a:pt x="0" y="0"/>
                  </a:lnTo>
                  <a:lnTo>
                    <a:pt x="0" y="1397000"/>
                  </a:lnTo>
                  <a:close/>
                </a:path>
              </a:pathLst>
            </a:custGeom>
            <a:solidFill>
              <a:srgbClr val="EF5DA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22650" y="0"/>
              <a:ext cx="10293350" cy="2343150"/>
            </a:xfrm>
            <a:prstGeom prst="rect">
              <a:avLst/>
            </a:prstGeom>
          </p:spPr>
        </p:pic>
      </p:grpSp>
      <p:sp>
        <p:nvSpPr>
          <p:cNvPr id="6" name="object 6" descr="$PPTXTitle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20">
                <a:solidFill>
                  <a:srgbClr val="EF5DA2"/>
                </a:solidFill>
                <a:latin typeface="Arial Black"/>
                <a:cs typeface="Arial Black"/>
              </a:rPr>
              <a:t>VISÍTANOS</a:t>
            </a:r>
            <a:r>
              <a:rPr dirty="0" sz="4400" spc="-150">
                <a:solidFill>
                  <a:srgbClr val="EF5DA2"/>
                </a:solidFill>
                <a:latin typeface="Arial Black"/>
                <a:cs typeface="Arial Black"/>
              </a:rPr>
              <a:t> </a:t>
            </a:r>
            <a:r>
              <a:rPr dirty="0" sz="4400">
                <a:solidFill>
                  <a:srgbClr val="EF5DA2"/>
                </a:solidFill>
                <a:latin typeface="Arial Black"/>
                <a:cs typeface="Arial Black"/>
              </a:rPr>
              <a:t>EN</a:t>
            </a:r>
            <a:r>
              <a:rPr dirty="0" sz="4400" spc="-150">
                <a:solidFill>
                  <a:srgbClr val="EF5DA2"/>
                </a:solidFill>
                <a:latin typeface="Arial Black"/>
                <a:cs typeface="Arial Black"/>
              </a:rPr>
              <a:t> </a:t>
            </a:r>
            <a:r>
              <a:rPr dirty="0" sz="4400" spc="-25">
                <a:solidFill>
                  <a:srgbClr val="EF5DA2"/>
                </a:solidFill>
                <a:latin typeface="Arial Black"/>
                <a:cs typeface="Arial Black"/>
              </a:rPr>
              <a:t>EL</a:t>
            </a:r>
            <a:endParaRPr sz="4400"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19690" y="12525932"/>
            <a:ext cx="1675130" cy="3111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850">
                <a:solidFill>
                  <a:srgbClr val="2B2C58"/>
                </a:solidFill>
                <a:latin typeface="Arial Black"/>
                <a:cs typeface="Arial Black"/>
              </a:rPr>
              <a:t>FECHA</a:t>
            </a:r>
            <a:r>
              <a:rPr dirty="0" sz="1850" spc="70">
                <a:solidFill>
                  <a:srgbClr val="2B2C58"/>
                </a:solidFill>
                <a:latin typeface="Arial Black"/>
                <a:cs typeface="Arial Black"/>
              </a:rPr>
              <a:t> </a:t>
            </a:r>
            <a:r>
              <a:rPr dirty="0" sz="1850" spc="-20">
                <a:solidFill>
                  <a:srgbClr val="2B2C58"/>
                </a:solidFill>
                <a:latin typeface="Arial Black"/>
                <a:cs typeface="Arial Black"/>
              </a:rPr>
              <a:t>AQUÍ</a:t>
            </a:r>
            <a:endParaRPr sz="1850">
              <a:latin typeface="Arial Black"/>
              <a:cs typeface="Arial Black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21597" y="517090"/>
            <a:ext cx="12731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solidFill>
                  <a:srgbClr val="EF5DA2"/>
                </a:solidFill>
                <a:latin typeface="Arial Black"/>
                <a:cs typeface="Arial Black"/>
              </a:rPr>
              <a:t>TU</a:t>
            </a:r>
            <a:r>
              <a:rPr dirty="0" sz="1200" spc="-30">
                <a:solidFill>
                  <a:srgbClr val="EF5DA2"/>
                </a:solidFill>
                <a:latin typeface="Arial Black"/>
                <a:cs typeface="Arial Black"/>
              </a:rPr>
              <a:t> </a:t>
            </a:r>
            <a:r>
              <a:rPr dirty="0" sz="1200">
                <a:solidFill>
                  <a:srgbClr val="EF5DA2"/>
                </a:solidFill>
                <a:latin typeface="Arial Black"/>
                <a:cs typeface="Arial Black"/>
              </a:rPr>
              <a:t>LOGO</a:t>
            </a:r>
            <a:r>
              <a:rPr dirty="0" sz="1200" spc="-30">
                <a:solidFill>
                  <a:srgbClr val="EF5DA2"/>
                </a:solidFill>
                <a:latin typeface="Arial Black"/>
                <a:cs typeface="Arial Black"/>
              </a:rPr>
              <a:t> </a:t>
            </a:r>
            <a:r>
              <a:rPr dirty="0" sz="1200" spc="-20">
                <a:solidFill>
                  <a:srgbClr val="EF5DA2"/>
                </a:solidFill>
                <a:latin typeface="Arial Black"/>
                <a:cs typeface="Arial Black"/>
              </a:rPr>
              <a:t>AQUÍ</a:t>
            </a:r>
            <a:endParaRPr sz="1200">
              <a:latin typeface="Arial Black"/>
              <a:cs typeface="Arial Black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0" y="10823333"/>
            <a:ext cx="8658860" cy="2893060"/>
            <a:chOff x="0" y="10823333"/>
            <a:chExt cx="8658860" cy="2893060"/>
          </a:xfrm>
        </p:grpSpPr>
        <p:sp>
          <p:nvSpPr>
            <p:cNvPr id="10" name="object 10"/>
            <p:cNvSpPr/>
            <p:nvPr/>
          </p:nvSpPr>
          <p:spPr>
            <a:xfrm>
              <a:off x="0" y="11542839"/>
              <a:ext cx="469900" cy="81915"/>
            </a:xfrm>
            <a:custGeom>
              <a:avLst/>
              <a:gdLst/>
              <a:ahLst/>
              <a:cxnLst/>
              <a:rect l="l" t="t" r="r" b="b"/>
              <a:pathLst>
                <a:path w="469900" h="81915">
                  <a:moveTo>
                    <a:pt x="469417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469417" y="81826"/>
                  </a:lnTo>
                  <a:lnTo>
                    <a:pt x="469417" y="0"/>
                  </a:lnTo>
                  <a:close/>
                </a:path>
              </a:pathLst>
            </a:custGeom>
            <a:solidFill>
              <a:srgbClr val="EF5DA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11531422"/>
              <a:ext cx="480695" cy="1140460"/>
            </a:xfrm>
            <a:custGeom>
              <a:avLst/>
              <a:gdLst/>
              <a:ahLst/>
              <a:cxnLst/>
              <a:rect l="l" t="t" r="r" b="b"/>
              <a:pathLst>
                <a:path w="480695" h="1140459">
                  <a:moveTo>
                    <a:pt x="480301" y="1118273"/>
                  </a:moveTo>
                  <a:lnTo>
                    <a:pt x="0" y="1118273"/>
                  </a:lnTo>
                  <a:lnTo>
                    <a:pt x="0" y="1134783"/>
                  </a:lnTo>
                  <a:lnTo>
                    <a:pt x="92697" y="1134783"/>
                  </a:lnTo>
                  <a:lnTo>
                    <a:pt x="92697" y="1139863"/>
                  </a:lnTo>
                  <a:lnTo>
                    <a:pt x="477964" y="1139863"/>
                  </a:lnTo>
                  <a:lnTo>
                    <a:pt x="477964" y="1134783"/>
                  </a:lnTo>
                  <a:lnTo>
                    <a:pt x="480301" y="1134783"/>
                  </a:lnTo>
                  <a:lnTo>
                    <a:pt x="480301" y="1118273"/>
                  </a:lnTo>
                  <a:close/>
                </a:path>
                <a:path w="480695" h="1140459">
                  <a:moveTo>
                    <a:pt x="480301" y="1040803"/>
                  </a:moveTo>
                  <a:lnTo>
                    <a:pt x="477431" y="1040803"/>
                  </a:lnTo>
                  <a:lnTo>
                    <a:pt x="477431" y="1035723"/>
                  </a:lnTo>
                  <a:lnTo>
                    <a:pt x="92697" y="1035723"/>
                  </a:lnTo>
                  <a:lnTo>
                    <a:pt x="92697" y="1040803"/>
                  </a:lnTo>
                  <a:lnTo>
                    <a:pt x="0" y="1040803"/>
                  </a:lnTo>
                  <a:lnTo>
                    <a:pt x="0" y="1058583"/>
                  </a:lnTo>
                  <a:lnTo>
                    <a:pt x="480301" y="1058583"/>
                  </a:lnTo>
                  <a:lnTo>
                    <a:pt x="480301" y="1040803"/>
                  </a:lnTo>
                  <a:close/>
                </a:path>
                <a:path w="480695" h="1140459">
                  <a:moveTo>
                    <a:pt x="480301" y="5080"/>
                  </a:moveTo>
                  <a:lnTo>
                    <a:pt x="477431" y="5080"/>
                  </a:lnTo>
                  <a:lnTo>
                    <a:pt x="477431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22860"/>
                  </a:lnTo>
                  <a:lnTo>
                    <a:pt x="458520" y="22860"/>
                  </a:lnTo>
                  <a:lnTo>
                    <a:pt x="458520" y="82550"/>
                  </a:lnTo>
                  <a:lnTo>
                    <a:pt x="0" y="82550"/>
                  </a:lnTo>
                  <a:lnTo>
                    <a:pt x="0" y="99060"/>
                  </a:lnTo>
                  <a:lnTo>
                    <a:pt x="92697" y="99060"/>
                  </a:lnTo>
                  <a:lnTo>
                    <a:pt x="92697" y="104140"/>
                  </a:lnTo>
                  <a:lnTo>
                    <a:pt x="477964" y="104140"/>
                  </a:lnTo>
                  <a:lnTo>
                    <a:pt x="477964" y="99060"/>
                  </a:lnTo>
                  <a:lnTo>
                    <a:pt x="480301" y="99060"/>
                  </a:lnTo>
                  <a:lnTo>
                    <a:pt x="480301" y="82550"/>
                  </a:lnTo>
                  <a:lnTo>
                    <a:pt x="469417" y="82550"/>
                  </a:lnTo>
                  <a:lnTo>
                    <a:pt x="469417" y="22860"/>
                  </a:lnTo>
                  <a:lnTo>
                    <a:pt x="480301" y="22860"/>
                  </a:lnTo>
                  <a:lnTo>
                    <a:pt x="480301" y="50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0" y="11677447"/>
              <a:ext cx="92710" cy="901065"/>
            </a:xfrm>
            <a:custGeom>
              <a:avLst/>
              <a:gdLst/>
              <a:ahLst/>
              <a:cxnLst/>
              <a:rect l="l" t="t" r="r" b="b"/>
              <a:pathLst>
                <a:path w="92710" h="901065">
                  <a:moveTo>
                    <a:pt x="0" y="900455"/>
                  </a:moveTo>
                  <a:lnTo>
                    <a:pt x="92697" y="900455"/>
                  </a:lnTo>
                  <a:lnTo>
                    <a:pt x="92697" y="0"/>
                  </a:lnTo>
                  <a:lnTo>
                    <a:pt x="0" y="0"/>
                  </a:lnTo>
                  <a:lnTo>
                    <a:pt x="0" y="900455"/>
                  </a:lnTo>
                  <a:close/>
                </a:path>
              </a:pathLst>
            </a:custGeom>
            <a:solidFill>
              <a:srgbClr val="EF5DA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0" y="11613413"/>
              <a:ext cx="104139" cy="965200"/>
            </a:xfrm>
            <a:custGeom>
              <a:avLst/>
              <a:gdLst/>
              <a:ahLst/>
              <a:cxnLst/>
              <a:rect l="l" t="t" r="r" b="b"/>
              <a:pathLst>
                <a:path w="104139" h="965200">
                  <a:moveTo>
                    <a:pt x="103568" y="5080"/>
                  </a:moveTo>
                  <a:lnTo>
                    <a:pt x="101117" y="5080"/>
                  </a:lnTo>
                  <a:lnTo>
                    <a:pt x="101117" y="38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74930"/>
                  </a:lnTo>
                  <a:lnTo>
                    <a:pt x="81788" y="74930"/>
                  </a:lnTo>
                  <a:lnTo>
                    <a:pt x="81788" y="953808"/>
                  </a:lnTo>
                  <a:lnTo>
                    <a:pt x="0" y="953808"/>
                  </a:lnTo>
                  <a:lnTo>
                    <a:pt x="0" y="965149"/>
                  </a:lnTo>
                  <a:lnTo>
                    <a:pt x="103568" y="965149"/>
                  </a:lnTo>
                  <a:lnTo>
                    <a:pt x="103568" y="953808"/>
                  </a:lnTo>
                  <a:lnTo>
                    <a:pt x="103568" y="69850"/>
                  </a:lnTo>
                  <a:lnTo>
                    <a:pt x="103568" y="53340"/>
                  </a:lnTo>
                  <a:lnTo>
                    <a:pt x="103568" y="21628"/>
                  </a:lnTo>
                  <a:lnTo>
                    <a:pt x="103568" y="5118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92685" y="11624448"/>
              <a:ext cx="377190" cy="953769"/>
            </a:xfrm>
            <a:custGeom>
              <a:avLst/>
              <a:gdLst/>
              <a:ahLst/>
              <a:cxnLst/>
              <a:rect l="l" t="t" r="r" b="b"/>
              <a:pathLst>
                <a:path w="377190" h="953770">
                  <a:moveTo>
                    <a:pt x="376732" y="0"/>
                  </a:moveTo>
                  <a:lnTo>
                    <a:pt x="0" y="476732"/>
                  </a:lnTo>
                  <a:lnTo>
                    <a:pt x="376732" y="953465"/>
                  </a:lnTo>
                  <a:lnTo>
                    <a:pt x="376732" y="784402"/>
                  </a:lnTo>
                  <a:lnTo>
                    <a:pt x="133604" y="476732"/>
                  </a:lnTo>
                  <a:lnTo>
                    <a:pt x="376732" y="169062"/>
                  </a:lnTo>
                  <a:lnTo>
                    <a:pt x="376732" y="0"/>
                  </a:lnTo>
                  <a:close/>
                </a:path>
              </a:pathLst>
            </a:custGeom>
            <a:solidFill>
              <a:srgbClr val="EF5DA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81024" y="11612654"/>
              <a:ext cx="399415" cy="976630"/>
            </a:xfrm>
            <a:custGeom>
              <a:avLst/>
              <a:gdLst/>
              <a:ahLst/>
              <a:cxnLst/>
              <a:rect l="l" t="t" r="r" b="b"/>
              <a:pathLst>
                <a:path w="399415" h="976629">
                  <a:moveTo>
                    <a:pt x="387604" y="0"/>
                  </a:moveTo>
                  <a:lnTo>
                    <a:pt x="382727" y="1409"/>
                  </a:lnTo>
                  <a:lnTo>
                    <a:pt x="0" y="485736"/>
                  </a:lnTo>
                  <a:lnTo>
                    <a:pt x="0" y="491312"/>
                  </a:lnTo>
                  <a:lnTo>
                    <a:pt x="381952" y="974674"/>
                  </a:lnTo>
                  <a:lnTo>
                    <a:pt x="385127" y="976147"/>
                  </a:lnTo>
                  <a:lnTo>
                    <a:pt x="389585" y="976147"/>
                  </a:lnTo>
                  <a:lnTo>
                    <a:pt x="390791" y="975956"/>
                  </a:lnTo>
                  <a:lnTo>
                    <a:pt x="396341" y="974026"/>
                  </a:lnTo>
                  <a:lnTo>
                    <a:pt x="399275" y="969898"/>
                  </a:lnTo>
                  <a:lnTo>
                    <a:pt x="399275" y="933919"/>
                  </a:lnTo>
                  <a:lnTo>
                    <a:pt x="377507" y="933919"/>
                  </a:lnTo>
                  <a:lnTo>
                    <a:pt x="25539" y="488530"/>
                  </a:lnTo>
                  <a:lnTo>
                    <a:pt x="377507" y="43141"/>
                  </a:lnTo>
                  <a:lnTo>
                    <a:pt x="399275" y="43141"/>
                  </a:lnTo>
                  <a:lnTo>
                    <a:pt x="399275" y="7162"/>
                  </a:lnTo>
                  <a:lnTo>
                    <a:pt x="396341" y="3035"/>
                  </a:lnTo>
                  <a:lnTo>
                    <a:pt x="387604" y="0"/>
                  </a:lnTo>
                  <a:close/>
                </a:path>
                <a:path w="399415" h="976629">
                  <a:moveTo>
                    <a:pt x="399275" y="43141"/>
                  </a:moveTo>
                  <a:lnTo>
                    <a:pt x="377507" y="43141"/>
                  </a:lnTo>
                  <a:lnTo>
                    <a:pt x="377507" y="177076"/>
                  </a:lnTo>
                  <a:lnTo>
                    <a:pt x="133604" y="485736"/>
                  </a:lnTo>
                  <a:lnTo>
                    <a:pt x="133604" y="491312"/>
                  </a:lnTo>
                  <a:lnTo>
                    <a:pt x="377507" y="799972"/>
                  </a:lnTo>
                  <a:lnTo>
                    <a:pt x="377507" y="933919"/>
                  </a:lnTo>
                  <a:lnTo>
                    <a:pt x="399275" y="933919"/>
                  </a:lnTo>
                  <a:lnTo>
                    <a:pt x="399275" y="793737"/>
                  </a:lnTo>
                  <a:lnTo>
                    <a:pt x="398449" y="791362"/>
                  </a:lnTo>
                  <a:lnTo>
                    <a:pt x="159156" y="488530"/>
                  </a:lnTo>
                  <a:lnTo>
                    <a:pt x="398449" y="185686"/>
                  </a:lnTo>
                  <a:lnTo>
                    <a:pt x="399275" y="183311"/>
                  </a:lnTo>
                  <a:lnTo>
                    <a:pt x="399275" y="43141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69417" y="11542839"/>
              <a:ext cx="584835" cy="81915"/>
            </a:xfrm>
            <a:custGeom>
              <a:avLst/>
              <a:gdLst/>
              <a:ahLst/>
              <a:cxnLst/>
              <a:rect l="l" t="t" r="r" b="b"/>
              <a:pathLst>
                <a:path w="584835" h="81915">
                  <a:moveTo>
                    <a:pt x="584530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584530" y="81826"/>
                  </a:lnTo>
                  <a:lnTo>
                    <a:pt x="58453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58537" y="11531950"/>
              <a:ext cx="606425" cy="104139"/>
            </a:xfrm>
            <a:custGeom>
              <a:avLst/>
              <a:gdLst/>
              <a:ahLst/>
              <a:cxnLst/>
              <a:rect l="l" t="t" r="r" b="b"/>
              <a:pathLst>
                <a:path w="606425" h="104140">
                  <a:moveTo>
                    <a:pt x="601421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98729"/>
                  </a:lnTo>
                  <a:lnTo>
                    <a:pt x="4876" y="103606"/>
                  </a:lnTo>
                  <a:lnTo>
                    <a:pt x="601421" y="103606"/>
                  </a:lnTo>
                  <a:lnTo>
                    <a:pt x="606310" y="98729"/>
                  </a:lnTo>
                  <a:lnTo>
                    <a:pt x="606310" y="81826"/>
                  </a:lnTo>
                  <a:lnTo>
                    <a:pt x="21780" y="81826"/>
                  </a:lnTo>
                  <a:lnTo>
                    <a:pt x="21780" y="21780"/>
                  </a:lnTo>
                  <a:lnTo>
                    <a:pt x="606310" y="21780"/>
                  </a:lnTo>
                  <a:lnTo>
                    <a:pt x="606310" y="4876"/>
                  </a:lnTo>
                  <a:lnTo>
                    <a:pt x="601421" y="0"/>
                  </a:lnTo>
                  <a:close/>
                </a:path>
                <a:path w="606425" h="104140">
                  <a:moveTo>
                    <a:pt x="606310" y="21780"/>
                  </a:moveTo>
                  <a:lnTo>
                    <a:pt x="584530" y="21780"/>
                  </a:lnTo>
                  <a:lnTo>
                    <a:pt x="584530" y="81826"/>
                  </a:lnTo>
                  <a:lnTo>
                    <a:pt x="606310" y="81826"/>
                  </a:lnTo>
                  <a:lnTo>
                    <a:pt x="606310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69417" y="12578562"/>
              <a:ext cx="584835" cy="81915"/>
            </a:xfrm>
            <a:custGeom>
              <a:avLst/>
              <a:gdLst/>
              <a:ahLst/>
              <a:cxnLst/>
              <a:rect l="l" t="t" r="r" b="b"/>
              <a:pathLst>
                <a:path w="584835" h="81915">
                  <a:moveTo>
                    <a:pt x="584530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584530" y="81826"/>
                  </a:lnTo>
                  <a:lnTo>
                    <a:pt x="58453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58537" y="12567673"/>
              <a:ext cx="606425" cy="104139"/>
            </a:xfrm>
            <a:custGeom>
              <a:avLst/>
              <a:gdLst/>
              <a:ahLst/>
              <a:cxnLst/>
              <a:rect l="l" t="t" r="r" b="b"/>
              <a:pathLst>
                <a:path w="606425" h="104140">
                  <a:moveTo>
                    <a:pt x="601421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98729"/>
                  </a:lnTo>
                  <a:lnTo>
                    <a:pt x="4876" y="103606"/>
                  </a:lnTo>
                  <a:lnTo>
                    <a:pt x="601421" y="103606"/>
                  </a:lnTo>
                  <a:lnTo>
                    <a:pt x="606310" y="98729"/>
                  </a:lnTo>
                  <a:lnTo>
                    <a:pt x="606310" y="81826"/>
                  </a:lnTo>
                  <a:lnTo>
                    <a:pt x="21780" y="81826"/>
                  </a:lnTo>
                  <a:lnTo>
                    <a:pt x="21780" y="21780"/>
                  </a:lnTo>
                  <a:lnTo>
                    <a:pt x="606310" y="21780"/>
                  </a:lnTo>
                  <a:lnTo>
                    <a:pt x="606310" y="4876"/>
                  </a:lnTo>
                  <a:lnTo>
                    <a:pt x="601421" y="0"/>
                  </a:lnTo>
                  <a:close/>
                </a:path>
                <a:path w="606425" h="104140">
                  <a:moveTo>
                    <a:pt x="606310" y="21780"/>
                  </a:moveTo>
                  <a:lnTo>
                    <a:pt x="584530" y="21780"/>
                  </a:lnTo>
                  <a:lnTo>
                    <a:pt x="584530" y="81826"/>
                  </a:lnTo>
                  <a:lnTo>
                    <a:pt x="606310" y="81826"/>
                  </a:lnTo>
                  <a:lnTo>
                    <a:pt x="606310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846150" y="11677447"/>
              <a:ext cx="109220" cy="901065"/>
            </a:xfrm>
            <a:custGeom>
              <a:avLst/>
              <a:gdLst/>
              <a:ahLst/>
              <a:cxnLst/>
              <a:rect l="l" t="t" r="r" b="b"/>
              <a:pathLst>
                <a:path w="109219" h="901065">
                  <a:moveTo>
                    <a:pt x="0" y="900468"/>
                  </a:moveTo>
                  <a:lnTo>
                    <a:pt x="108902" y="900468"/>
                  </a:lnTo>
                  <a:lnTo>
                    <a:pt x="108902" y="0"/>
                  </a:lnTo>
                  <a:lnTo>
                    <a:pt x="0" y="0"/>
                  </a:lnTo>
                  <a:lnTo>
                    <a:pt x="0" y="900468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835240" y="11613565"/>
              <a:ext cx="130810" cy="975360"/>
            </a:xfrm>
            <a:custGeom>
              <a:avLst/>
              <a:gdLst/>
              <a:ahLst/>
              <a:cxnLst/>
              <a:rect l="l" t="t" r="r" b="b"/>
              <a:pathLst>
                <a:path w="130809" h="975359">
                  <a:moveTo>
                    <a:pt x="130683" y="4876"/>
                  </a:moveTo>
                  <a:lnTo>
                    <a:pt x="125806" y="12"/>
                  </a:lnTo>
                  <a:lnTo>
                    <a:pt x="108915" y="0"/>
                  </a:lnTo>
                  <a:lnTo>
                    <a:pt x="108915" y="74777"/>
                  </a:lnTo>
                  <a:lnTo>
                    <a:pt x="108915" y="953465"/>
                  </a:lnTo>
                  <a:lnTo>
                    <a:pt x="21793" y="953465"/>
                  </a:lnTo>
                  <a:lnTo>
                    <a:pt x="21793" y="74777"/>
                  </a:lnTo>
                  <a:lnTo>
                    <a:pt x="108915" y="74777"/>
                  </a:lnTo>
                  <a:lnTo>
                    <a:pt x="108915" y="0"/>
                  </a:lnTo>
                  <a:lnTo>
                    <a:pt x="4889" y="0"/>
                  </a:lnTo>
                  <a:lnTo>
                    <a:pt x="0" y="4876"/>
                  </a:lnTo>
                  <a:lnTo>
                    <a:pt x="0" y="69900"/>
                  </a:lnTo>
                  <a:lnTo>
                    <a:pt x="0" y="970368"/>
                  </a:lnTo>
                  <a:lnTo>
                    <a:pt x="4889" y="975245"/>
                  </a:lnTo>
                  <a:lnTo>
                    <a:pt x="125806" y="975245"/>
                  </a:lnTo>
                  <a:lnTo>
                    <a:pt x="130683" y="970368"/>
                  </a:lnTo>
                  <a:lnTo>
                    <a:pt x="130683" y="953465"/>
                  </a:lnTo>
                  <a:lnTo>
                    <a:pt x="130683" y="69900"/>
                  </a:lnTo>
                  <a:lnTo>
                    <a:pt x="130683" y="52997"/>
                  </a:lnTo>
                  <a:lnTo>
                    <a:pt x="130683" y="21780"/>
                  </a:lnTo>
                  <a:lnTo>
                    <a:pt x="130683" y="4876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69422" y="11624448"/>
              <a:ext cx="377190" cy="953769"/>
            </a:xfrm>
            <a:custGeom>
              <a:avLst/>
              <a:gdLst/>
              <a:ahLst/>
              <a:cxnLst/>
              <a:rect l="l" t="t" r="r" b="b"/>
              <a:pathLst>
                <a:path w="377190" h="953770">
                  <a:moveTo>
                    <a:pt x="0" y="0"/>
                  </a:moveTo>
                  <a:lnTo>
                    <a:pt x="0" y="169062"/>
                  </a:lnTo>
                  <a:lnTo>
                    <a:pt x="243128" y="476732"/>
                  </a:lnTo>
                  <a:lnTo>
                    <a:pt x="0" y="784402"/>
                  </a:lnTo>
                  <a:lnTo>
                    <a:pt x="0" y="953465"/>
                  </a:lnTo>
                  <a:lnTo>
                    <a:pt x="376732" y="476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58538" y="11612654"/>
              <a:ext cx="399415" cy="976630"/>
            </a:xfrm>
            <a:custGeom>
              <a:avLst/>
              <a:gdLst/>
              <a:ahLst/>
              <a:cxnLst/>
              <a:rect l="l" t="t" r="r" b="b"/>
              <a:pathLst>
                <a:path w="399415" h="976629">
                  <a:moveTo>
                    <a:pt x="11683" y="0"/>
                  </a:moveTo>
                  <a:lnTo>
                    <a:pt x="2933" y="3035"/>
                  </a:lnTo>
                  <a:lnTo>
                    <a:pt x="0" y="7162"/>
                  </a:lnTo>
                  <a:lnTo>
                    <a:pt x="0" y="183311"/>
                  </a:lnTo>
                  <a:lnTo>
                    <a:pt x="825" y="185686"/>
                  </a:lnTo>
                  <a:lnTo>
                    <a:pt x="240131" y="488530"/>
                  </a:lnTo>
                  <a:lnTo>
                    <a:pt x="825" y="791362"/>
                  </a:lnTo>
                  <a:lnTo>
                    <a:pt x="0" y="793737"/>
                  </a:lnTo>
                  <a:lnTo>
                    <a:pt x="0" y="969898"/>
                  </a:lnTo>
                  <a:lnTo>
                    <a:pt x="2933" y="974026"/>
                  </a:lnTo>
                  <a:lnTo>
                    <a:pt x="8483" y="975956"/>
                  </a:lnTo>
                  <a:lnTo>
                    <a:pt x="9690" y="976147"/>
                  </a:lnTo>
                  <a:lnTo>
                    <a:pt x="14147" y="976147"/>
                  </a:lnTo>
                  <a:lnTo>
                    <a:pt x="17322" y="974674"/>
                  </a:lnTo>
                  <a:lnTo>
                    <a:pt x="49526" y="933919"/>
                  </a:lnTo>
                  <a:lnTo>
                    <a:pt x="21767" y="933919"/>
                  </a:lnTo>
                  <a:lnTo>
                    <a:pt x="21767" y="799972"/>
                  </a:lnTo>
                  <a:lnTo>
                    <a:pt x="265671" y="491312"/>
                  </a:lnTo>
                  <a:lnTo>
                    <a:pt x="265671" y="485736"/>
                  </a:lnTo>
                  <a:lnTo>
                    <a:pt x="21767" y="177076"/>
                  </a:lnTo>
                  <a:lnTo>
                    <a:pt x="21767" y="43141"/>
                  </a:lnTo>
                  <a:lnTo>
                    <a:pt x="49525" y="43141"/>
                  </a:lnTo>
                  <a:lnTo>
                    <a:pt x="16548" y="1409"/>
                  </a:lnTo>
                  <a:lnTo>
                    <a:pt x="11683" y="0"/>
                  </a:lnTo>
                  <a:close/>
                </a:path>
                <a:path w="399415" h="976629">
                  <a:moveTo>
                    <a:pt x="49525" y="43141"/>
                  </a:moveTo>
                  <a:lnTo>
                    <a:pt x="21767" y="43141"/>
                  </a:lnTo>
                  <a:lnTo>
                    <a:pt x="373735" y="488530"/>
                  </a:lnTo>
                  <a:lnTo>
                    <a:pt x="21767" y="933919"/>
                  </a:lnTo>
                  <a:lnTo>
                    <a:pt x="49526" y="933919"/>
                  </a:lnTo>
                  <a:lnTo>
                    <a:pt x="399275" y="491312"/>
                  </a:lnTo>
                  <a:lnTo>
                    <a:pt x="399275" y="485736"/>
                  </a:lnTo>
                  <a:lnTo>
                    <a:pt x="49525" y="43141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0" y="12578562"/>
              <a:ext cx="469900" cy="81915"/>
            </a:xfrm>
            <a:custGeom>
              <a:avLst/>
              <a:gdLst/>
              <a:ahLst/>
              <a:cxnLst/>
              <a:rect l="l" t="t" r="r" b="b"/>
              <a:pathLst>
                <a:path w="469900" h="81915">
                  <a:moveTo>
                    <a:pt x="469417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469417" y="81826"/>
                  </a:lnTo>
                  <a:lnTo>
                    <a:pt x="469417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0" y="12567145"/>
              <a:ext cx="480695" cy="104139"/>
            </a:xfrm>
            <a:custGeom>
              <a:avLst/>
              <a:gdLst/>
              <a:ahLst/>
              <a:cxnLst/>
              <a:rect l="l" t="t" r="r" b="b"/>
              <a:pathLst>
                <a:path w="480695" h="104140">
                  <a:moveTo>
                    <a:pt x="480301" y="5080"/>
                  </a:moveTo>
                  <a:lnTo>
                    <a:pt x="477431" y="5080"/>
                  </a:lnTo>
                  <a:lnTo>
                    <a:pt x="477431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22860"/>
                  </a:lnTo>
                  <a:lnTo>
                    <a:pt x="458520" y="22860"/>
                  </a:lnTo>
                  <a:lnTo>
                    <a:pt x="458520" y="82550"/>
                  </a:lnTo>
                  <a:lnTo>
                    <a:pt x="0" y="82550"/>
                  </a:lnTo>
                  <a:lnTo>
                    <a:pt x="0" y="99060"/>
                  </a:lnTo>
                  <a:lnTo>
                    <a:pt x="92697" y="99060"/>
                  </a:lnTo>
                  <a:lnTo>
                    <a:pt x="92697" y="104140"/>
                  </a:lnTo>
                  <a:lnTo>
                    <a:pt x="477964" y="104140"/>
                  </a:lnTo>
                  <a:lnTo>
                    <a:pt x="477964" y="99060"/>
                  </a:lnTo>
                  <a:lnTo>
                    <a:pt x="480301" y="99060"/>
                  </a:lnTo>
                  <a:lnTo>
                    <a:pt x="480301" y="82550"/>
                  </a:lnTo>
                  <a:lnTo>
                    <a:pt x="469417" y="82550"/>
                  </a:lnTo>
                  <a:lnTo>
                    <a:pt x="469417" y="22860"/>
                  </a:lnTo>
                  <a:lnTo>
                    <a:pt x="480301" y="22860"/>
                  </a:lnTo>
                  <a:lnTo>
                    <a:pt x="480301" y="50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0" y="13614285"/>
              <a:ext cx="469900" cy="81915"/>
            </a:xfrm>
            <a:custGeom>
              <a:avLst/>
              <a:gdLst/>
              <a:ahLst/>
              <a:cxnLst/>
              <a:rect l="l" t="t" r="r" b="b"/>
              <a:pathLst>
                <a:path w="469900" h="81915">
                  <a:moveTo>
                    <a:pt x="469417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469417" y="81826"/>
                  </a:lnTo>
                  <a:lnTo>
                    <a:pt x="469417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0" y="13602868"/>
              <a:ext cx="480695" cy="104139"/>
            </a:xfrm>
            <a:custGeom>
              <a:avLst/>
              <a:gdLst/>
              <a:ahLst/>
              <a:cxnLst/>
              <a:rect l="l" t="t" r="r" b="b"/>
              <a:pathLst>
                <a:path w="480695" h="104140">
                  <a:moveTo>
                    <a:pt x="480301" y="5080"/>
                  </a:moveTo>
                  <a:lnTo>
                    <a:pt x="477431" y="5080"/>
                  </a:lnTo>
                  <a:lnTo>
                    <a:pt x="477431" y="0"/>
                  </a:lnTo>
                  <a:lnTo>
                    <a:pt x="92697" y="0"/>
                  </a:lnTo>
                  <a:lnTo>
                    <a:pt x="92697" y="5080"/>
                  </a:lnTo>
                  <a:lnTo>
                    <a:pt x="0" y="5080"/>
                  </a:lnTo>
                  <a:lnTo>
                    <a:pt x="0" y="22860"/>
                  </a:lnTo>
                  <a:lnTo>
                    <a:pt x="458520" y="22860"/>
                  </a:lnTo>
                  <a:lnTo>
                    <a:pt x="458520" y="82550"/>
                  </a:lnTo>
                  <a:lnTo>
                    <a:pt x="0" y="82550"/>
                  </a:lnTo>
                  <a:lnTo>
                    <a:pt x="0" y="99060"/>
                  </a:lnTo>
                  <a:lnTo>
                    <a:pt x="0" y="104140"/>
                  </a:lnTo>
                  <a:lnTo>
                    <a:pt x="477964" y="104140"/>
                  </a:lnTo>
                  <a:lnTo>
                    <a:pt x="477964" y="99060"/>
                  </a:lnTo>
                  <a:lnTo>
                    <a:pt x="480301" y="99060"/>
                  </a:lnTo>
                  <a:lnTo>
                    <a:pt x="480301" y="82550"/>
                  </a:lnTo>
                  <a:lnTo>
                    <a:pt x="469417" y="82550"/>
                  </a:lnTo>
                  <a:lnTo>
                    <a:pt x="469417" y="22860"/>
                  </a:lnTo>
                  <a:lnTo>
                    <a:pt x="480301" y="22860"/>
                  </a:lnTo>
                  <a:lnTo>
                    <a:pt x="480301" y="50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0" y="12713170"/>
              <a:ext cx="92710" cy="901065"/>
            </a:xfrm>
            <a:custGeom>
              <a:avLst/>
              <a:gdLst/>
              <a:ahLst/>
              <a:cxnLst/>
              <a:rect l="l" t="t" r="r" b="b"/>
              <a:pathLst>
                <a:path w="92710" h="901065">
                  <a:moveTo>
                    <a:pt x="0" y="900468"/>
                  </a:moveTo>
                  <a:lnTo>
                    <a:pt x="92697" y="900468"/>
                  </a:lnTo>
                  <a:lnTo>
                    <a:pt x="92697" y="0"/>
                  </a:lnTo>
                  <a:lnTo>
                    <a:pt x="0" y="0"/>
                  </a:lnTo>
                  <a:lnTo>
                    <a:pt x="0" y="900468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0" y="12649136"/>
              <a:ext cx="104139" cy="975994"/>
            </a:xfrm>
            <a:custGeom>
              <a:avLst/>
              <a:gdLst/>
              <a:ahLst/>
              <a:cxnLst/>
              <a:rect l="l" t="t" r="r" b="b"/>
              <a:pathLst>
                <a:path w="104139" h="975994">
                  <a:moveTo>
                    <a:pt x="103568" y="5080"/>
                  </a:moveTo>
                  <a:lnTo>
                    <a:pt x="101117" y="5080"/>
                  </a:lnTo>
                  <a:lnTo>
                    <a:pt x="101117" y="25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0" y="74930"/>
                  </a:lnTo>
                  <a:lnTo>
                    <a:pt x="81788" y="74930"/>
                  </a:lnTo>
                  <a:lnTo>
                    <a:pt x="81788" y="953795"/>
                  </a:lnTo>
                  <a:lnTo>
                    <a:pt x="0" y="953795"/>
                  </a:lnTo>
                  <a:lnTo>
                    <a:pt x="0" y="970305"/>
                  </a:lnTo>
                  <a:lnTo>
                    <a:pt x="0" y="975385"/>
                  </a:lnTo>
                  <a:lnTo>
                    <a:pt x="101231" y="975385"/>
                  </a:lnTo>
                  <a:lnTo>
                    <a:pt x="101231" y="970305"/>
                  </a:lnTo>
                  <a:lnTo>
                    <a:pt x="103568" y="970305"/>
                  </a:lnTo>
                  <a:lnTo>
                    <a:pt x="103568" y="5105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92685" y="12660167"/>
              <a:ext cx="377190" cy="953769"/>
            </a:xfrm>
            <a:custGeom>
              <a:avLst/>
              <a:gdLst/>
              <a:ahLst/>
              <a:cxnLst/>
              <a:rect l="l" t="t" r="r" b="b"/>
              <a:pathLst>
                <a:path w="377190" h="953769">
                  <a:moveTo>
                    <a:pt x="376732" y="0"/>
                  </a:moveTo>
                  <a:lnTo>
                    <a:pt x="0" y="476732"/>
                  </a:lnTo>
                  <a:lnTo>
                    <a:pt x="376732" y="953465"/>
                  </a:lnTo>
                  <a:lnTo>
                    <a:pt x="376732" y="784402"/>
                  </a:lnTo>
                  <a:lnTo>
                    <a:pt x="133604" y="476732"/>
                  </a:lnTo>
                  <a:lnTo>
                    <a:pt x="376732" y="169062"/>
                  </a:lnTo>
                  <a:lnTo>
                    <a:pt x="376732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81024" y="12648373"/>
              <a:ext cx="399415" cy="976630"/>
            </a:xfrm>
            <a:custGeom>
              <a:avLst/>
              <a:gdLst/>
              <a:ahLst/>
              <a:cxnLst/>
              <a:rect l="l" t="t" r="r" b="b"/>
              <a:pathLst>
                <a:path w="399415" h="976630">
                  <a:moveTo>
                    <a:pt x="387604" y="0"/>
                  </a:moveTo>
                  <a:lnTo>
                    <a:pt x="382727" y="1409"/>
                  </a:lnTo>
                  <a:lnTo>
                    <a:pt x="0" y="485736"/>
                  </a:lnTo>
                  <a:lnTo>
                    <a:pt x="0" y="491324"/>
                  </a:lnTo>
                  <a:lnTo>
                    <a:pt x="381952" y="974674"/>
                  </a:lnTo>
                  <a:lnTo>
                    <a:pt x="385127" y="976147"/>
                  </a:lnTo>
                  <a:lnTo>
                    <a:pt x="389585" y="976147"/>
                  </a:lnTo>
                  <a:lnTo>
                    <a:pt x="390791" y="975956"/>
                  </a:lnTo>
                  <a:lnTo>
                    <a:pt x="396341" y="974026"/>
                  </a:lnTo>
                  <a:lnTo>
                    <a:pt x="399275" y="969899"/>
                  </a:lnTo>
                  <a:lnTo>
                    <a:pt x="399275" y="933919"/>
                  </a:lnTo>
                  <a:lnTo>
                    <a:pt x="377507" y="933919"/>
                  </a:lnTo>
                  <a:lnTo>
                    <a:pt x="25539" y="488530"/>
                  </a:lnTo>
                  <a:lnTo>
                    <a:pt x="377507" y="43141"/>
                  </a:lnTo>
                  <a:lnTo>
                    <a:pt x="399275" y="43141"/>
                  </a:lnTo>
                  <a:lnTo>
                    <a:pt x="399275" y="7162"/>
                  </a:lnTo>
                  <a:lnTo>
                    <a:pt x="396341" y="3035"/>
                  </a:lnTo>
                  <a:lnTo>
                    <a:pt x="387604" y="0"/>
                  </a:lnTo>
                  <a:close/>
                </a:path>
                <a:path w="399415" h="976630">
                  <a:moveTo>
                    <a:pt x="399275" y="43141"/>
                  </a:moveTo>
                  <a:lnTo>
                    <a:pt x="377507" y="43141"/>
                  </a:lnTo>
                  <a:lnTo>
                    <a:pt x="377507" y="177076"/>
                  </a:lnTo>
                  <a:lnTo>
                    <a:pt x="133604" y="485736"/>
                  </a:lnTo>
                  <a:lnTo>
                    <a:pt x="133604" y="491324"/>
                  </a:lnTo>
                  <a:lnTo>
                    <a:pt x="377507" y="799973"/>
                  </a:lnTo>
                  <a:lnTo>
                    <a:pt x="377507" y="933919"/>
                  </a:lnTo>
                  <a:lnTo>
                    <a:pt x="399275" y="933919"/>
                  </a:lnTo>
                  <a:lnTo>
                    <a:pt x="399275" y="793750"/>
                  </a:lnTo>
                  <a:lnTo>
                    <a:pt x="398449" y="791362"/>
                  </a:lnTo>
                  <a:lnTo>
                    <a:pt x="159156" y="488530"/>
                  </a:lnTo>
                  <a:lnTo>
                    <a:pt x="398449" y="185686"/>
                  </a:lnTo>
                  <a:lnTo>
                    <a:pt x="399275" y="183311"/>
                  </a:lnTo>
                  <a:lnTo>
                    <a:pt x="399275" y="43141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69417" y="12578562"/>
              <a:ext cx="584835" cy="81915"/>
            </a:xfrm>
            <a:custGeom>
              <a:avLst/>
              <a:gdLst/>
              <a:ahLst/>
              <a:cxnLst/>
              <a:rect l="l" t="t" r="r" b="b"/>
              <a:pathLst>
                <a:path w="584835" h="81915">
                  <a:moveTo>
                    <a:pt x="584530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584530" y="81826"/>
                  </a:lnTo>
                  <a:lnTo>
                    <a:pt x="58453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58537" y="12567673"/>
              <a:ext cx="606425" cy="104139"/>
            </a:xfrm>
            <a:custGeom>
              <a:avLst/>
              <a:gdLst/>
              <a:ahLst/>
              <a:cxnLst/>
              <a:rect l="l" t="t" r="r" b="b"/>
              <a:pathLst>
                <a:path w="606425" h="104140">
                  <a:moveTo>
                    <a:pt x="601421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98729"/>
                  </a:lnTo>
                  <a:lnTo>
                    <a:pt x="4876" y="103606"/>
                  </a:lnTo>
                  <a:lnTo>
                    <a:pt x="601421" y="103606"/>
                  </a:lnTo>
                  <a:lnTo>
                    <a:pt x="606310" y="98729"/>
                  </a:lnTo>
                  <a:lnTo>
                    <a:pt x="606310" y="81826"/>
                  </a:lnTo>
                  <a:lnTo>
                    <a:pt x="21780" y="81826"/>
                  </a:lnTo>
                  <a:lnTo>
                    <a:pt x="21780" y="21780"/>
                  </a:lnTo>
                  <a:lnTo>
                    <a:pt x="606310" y="21780"/>
                  </a:lnTo>
                  <a:lnTo>
                    <a:pt x="606310" y="4876"/>
                  </a:lnTo>
                  <a:lnTo>
                    <a:pt x="601421" y="0"/>
                  </a:lnTo>
                  <a:close/>
                </a:path>
                <a:path w="606425" h="104140">
                  <a:moveTo>
                    <a:pt x="606310" y="21780"/>
                  </a:moveTo>
                  <a:lnTo>
                    <a:pt x="584530" y="21780"/>
                  </a:lnTo>
                  <a:lnTo>
                    <a:pt x="584530" y="81826"/>
                  </a:lnTo>
                  <a:lnTo>
                    <a:pt x="606310" y="81826"/>
                  </a:lnTo>
                  <a:lnTo>
                    <a:pt x="606310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69417" y="13614285"/>
              <a:ext cx="584835" cy="81915"/>
            </a:xfrm>
            <a:custGeom>
              <a:avLst/>
              <a:gdLst/>
              <a:ahLst/>
              <a:cxnLst/>
              <a:rect l="l" t="t" r="r" b="b"/>
              <a:pathLst>
                <a:path w="584835" h="81915">
                  <a:moveTo>
                    <a:pt x="584530" y="0"/>
                  </a:moveTo>
                  <a:lnTo>
                    <a:pt x="0" y="0"/>
                  </a:lnTo>
                  <a:lnTo>
                    <a:pt x="0" y="81826"/>
                  </a:lnTo>
                  <a:lnTo>
                    <a:pt x="584530" y="81826"/>
                  </a:lnTo>
                  <a:lnTo>
                    <a:pt x="58453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458537" y="13603394"/>
              <a:ext cx="606425" cy="104139"/>
            </a:xfrm>
            <a:custGeom>
              <a:avLst/>
              <a:gdLst/>
              <a:ahLst/>
              <a:cxnLst/>
              <a:rect l="l" t="t" r="r" b="b"/>
              <a:pathLst>
                <a:path w="606425" h="104140">
                  <a:moveTo>
                    <a:pt x="601421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98729"/>
                  </a:lnTo>
                  <a:lnTo>
                    <a:pt x="4876" y="103606"/>
                  </a:lnTo>
                  <a:lnTo>
                    <a:pt x="601421" y="103606"/>
                  </a:lnTo>
                  <a:lnTo>
                    <a:pt x="606310" y="98729"/>
                  </a:lnTo>
                  <a:lnTo>
                    <a:pt x="606310" y="81826"/>
                  </a:lnTo>
                  <a:lnTo>
                    <a:pt x="21780" y="81826"/>
                  </a:lnTo>
                  <a:lnTo>
                    <a:pt x="21780" y="21780"/>
                  </a:lnTo>
                  <a:lnTo>
                    <a:pt x="606310" y="21780"/>
                  </a:lnTo>
                  <a:lnTo>
                    <a:pt x="606310" y="4876"/>
                  </a:lnTo>
                  <a:lnTo>
                    <a:pt x="601421" y="0"/>
                  </a:lnTo>
                  <a:close/>
                </a:path>
                <a:path w="606425" h="104140">
                  <a:moveTo>
                    <a:pt x="606310" y="21780"/>
                  </a:moveTo>
                  <a:lnTo>
                    <a:pt x="584530" y="21780"/>
                  </a:lnTo>
                  <a:lnTo>
                    <a:pt x="584530" y="81826"/>
                  </a:lnTo>
                  <a:lnTo>
                    <a:pt x="606310" y="81826"/>
                  </a:lnTo>
                  <a:lnTo>
                    <a:pt x="606310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846150" y="12713170"/>
              <a:ext cx="109220" cy="901065"/>
            </a:xfrm>
            <a:custGeom>
              <a:avLst/>
              <a:gdLst/>
              <a:ahLst/>
              <a:cxnLst/>
              <a:rect l="l" t="t" r="r" b="b"/>
              <a:pathLst>
                <a:path w="109219" h="901065">
                  <a:moveTo>
                    <a:pt x="0" y="900468"/>
                  </a:moveTo>
                  <a:lnTo>
                    <a:pt x="108902" y="900468"/>
                  </a:lnTo>
                  <a:lnTo>
                    <a:pt x="108902" y="0"/>
                  </a:lnTo>
                  <a:lnTo>
                    <a:pt x="0" y="0"/>
                  </a:lnTo>
                  <a:lnTo>
                    <a:pt x="0" y="900468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835240" y="12649276"/>
              <a:ext cx="130810" cy="975360"/>
            </a:xfrm>
            <a:custGeom>
              <a:avLst/>
              <a:gdLst/>
              <a:ahLst/>
              <a:cxnLst/>
              <a:rect l="l" t="t" r="r" b="b"/>
              <a:pathLst>
                <a:path w="130809" h="975359">
                  <a:moveTo>
                    <a:pt x="130683" y="4876"/>
                  </a:moveTo>
                  <a:lnTo>
                    <a:pt x="125806" y="12"/>
                  </a:lnTo>
                  <a:lnTo>
                    <a:pt x="108915" y="0"/>
                  </a:lnTo>
                  <a:lnTo>
                    <a:pt x="108915" y="74790"/>
                  </a:lnTo>
                  <a:lnTo>
                    <a:pt x="108915" y="953465"/>
                  </a:lnTo>
                  <a:lnTo>
                    <a:pt x="21793" y="953465"/>
                  </a:lnTo>
                  <a:lnTo>
                    <a:pt x="21793" y="74790"/>
                  </a:lnTo>
                  <a:lnTo>
                    <a:pt x="108915" y="74790"/>
                  </a:lnTo>
                  <a:lnTo>
                    <a:pt x="108915" y="0"/>
                  </a:lnTo>
                  <a:lnTo>
                    <a:pt x="4889" y="0"/>
                  </a:lnTo>
                  <a:lnTo>
                    <a:pt x="0" y="4876"/>
                  </a:lnTo>
                  <a:lnTo>
                    <a:pt x="0" y="69913"/>
                  </a:lnTo>
                  <a:lnTo>
                    <a:pt x="0" y="970368"/>
                  </a:lnTo>
                  <a:lnTo>
                    <a:pt x="4889" y="975245"/>
                  </a:lnTo>
                  <a:lnTo>
                    <a:pt x="125806" y="975245"/>
                  </a:lnTo>
                  <a:lnTo>
                    <a:pt x="130683" y="970368"/>
                  </a:lnTo>
                  <a:lnTo>
                    <a:pt x="130683" y="953465"/>
                  </a:lnTo>
                  <a:lnTo>
                    <a:pt x="130683" y="69913"/>
                  </a:lnTo>
                  <a:lnTo>
                    <a:pt x="130683" y="53009"/>
                  </a:lnTo>
                  <a:lnTo>
                    <a:pt x="130683" y="21793"/>
                  </a:lnTo>
                  <a:lnTo>
                    <a:pt x="130683" y="4889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69422" y="12660167"/>
              <a:ext cx="377190" cy="953769"/>
            </a:xfrm>
            <a:custGeom>
              <a:avLst/>
              <a:gdLst/>
              <a:ahLst/>
              <a:cxnLst/>
              <a:rect l="l" t="t" r="r" b="b"/>
              <a:pathLst>
                <a:path w="377190" h="953769">
                  <a:moveTo>
                    <a:pt x="0" y="0"/>
                  </a:moveTo>
                  <a:lnTo>
                    <a:pt x="0" y="169062"/>
                  </a:lnTo>
                  <a:lnTo>
                    <a:pt x="243128" y="476732"/>
                  </a:lnTo>
                  <a:lnTo>
                    <a:pt x="0" y="784402"/>
                  </a:lnTo>
                  <a:lnTo>
                    <a:pt x="0" y="953465"/>
                  </a:lnTo>
                  <a:lnTo>
                    <a:pt x="376732" y="4767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58538" y="12648373"/>
              <a:ext cx="399415" cy="976630"/>
            </a:xfrm>
            <a:custGeom>
              <a:avLst/>
              <a:gdLst/>
              <a:ahLst/>
              <a:cxnLst/>
              <a:rect l="l" t="t" r="r" b="b"/>
              <a:pathLst>
                <a:path w="399415" h="976630">
                  <a:moveTo>
                    <a:pt x="11683" y="0"/>
                  </a:moveTo>
                  <a:lnTo>
                    <a:pt x="2933" y="3035"/>
                  </a:lnTo>
                  <a:lnTo>
                    <a:pt x="0" y="7162"/>
                  </a:lnTo>
                  <a:lnTo>
                    <a:pt x="0" y="183311"/>
                  </a:lnTo>
                  <a:lnTo>
                    <a:pt x="825" y="185686"/>
                  </a:lnTo>
                  <a:lnTo>
                    <a:pt x="240131" y="488530"/>
                  </a:lnTo>
                  <a:lnTo>
                    <a:pt x="825" y="791362"/>
                  </a:lnTo>
                  <a:lnTo>
                    <a:pt x="0" y="793750"/>
                  </a:lnTo>
                  <a:lnTo>
                    <a:pt x="0" y="969899"/>
                  </a:lnTo>
                  <a:lnTo>
                    <a:pt x="2933" y="974026"/>
                  </a:lnTo>
                  <a:lnTo>
                    <a:pt x="8483" y="975956"/>
                  </a:lnTo>
                  <a:lnTo>
                    <a:pt x="9690" y="976147"/>
                  </a:lnTo>
                  <a:lnTo>
                    <a:pt x="14147" y="976147"/>
                  </a:lnTo>
                  <a:lnTo>
                    <a:pt x="17322" y="974674"/>
                  </a:lnTo>
                  <a:lnTo>
                    <a:pt x="49527" y="933919"/>
                  </a:lnTo>
                  <a:lnTo>
                    <a:pt x="21767" y="933919"/>
                  </a:lnTo>
                  <a:lnTo>
                    <a:pt x="21767" y="799973"/>
                  </a:lnTo>
                  <a:lnTo>
                    <a:pt x="265671" y="491324"/>
                  </a:lnTo>
                  <a:lnTo>
                    <a:pt x="265671" y="485736"/>
                  </a:lnTo>
                  <a:lnTo>
                    <a:pt x="21767" y="177076"/>
                  </a:lnTo>
                  <a:lnTo>
                    <a:pt x="21767" y="43141"/>
                  </a:lnTo>
                  <a:lnTo>
                    <a:pt x="49525" y="43141"/>
                  </a:lnTo>
                  <a:lnTo>
                    <a:pt x="16548" y="1409"/>
                  </a:lnTo>
                  <a:lnTo>
                    <a:pt x="11683" y="0"/>
                  </a:lnTo>
                  <a:close/>
                </a:path>
                <a:path w="399415" h="976630">
                  <a:moveTo>
                    <a:pt x="49525" y="43141"/>
                  </a:moveTo>
                  <a:lnTo>
                    <a:pt x="21767" y="43141"/>
                  </a:lnTo>
                  <a:lnTo>
                    <a:pt x="373735" y="488530"/>
                  </a:lnTo>
                  <a:lnTo>
                    <a:pt x="21767" y="933919"/>
                  </a:lnTo>
                  <a:lnTo>
                    <a:pt x="49527" y="933919"/>
                  </a:lnTo>
                  <a:lnTo>
                    <a:pt x="399275" y="491324"/>
                  </a:lnTo>
                  <a:lnTo>
                    <a:pt x="399275" y="485736"/>
                  </a:lnTo>
                  <a:lnTo>
                    <a:pt x="49525" y="43141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746366" y="10834217"/>
              <a:ext cx="140335" cy="474980"/>
            </a:xfrm>
            <a:custGeom>
              <a:avLst/>
              <a:gdLst/>
              <a:ahLst/>
              <a:cxnLst/>
              <a:rect l="l" t="t" r="r" b="b"/>
              <a:pathLst>
                <a:path w="140334" h="474979">
                  <a:moveTo>
                    <a:pt x="139992" y="0"/>
                  </a:moveTo>
                  <a:lnTo>
                    <a:pt x="0" y="0"/>
                  </a:lnTo>
                  <a:lnTo>
                    <a:pt x="0" y="474624"/>
                  </a:lnTo>
                  <a:lnTo>
                    <a:pt x="139992" y="474624"/>
                  </a:lnTo>
                  <a:lnTo>
                    <a:pt x="139992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35463" y="10823333"/>
              <a:ext cx="161925" cy="496570"/>
            </a:xfrm>
            <a:custGeom>
              <a:avLst/>
              <a:gdLst/>
              <a:ahLst/>
              <a:cxnLst/>
              <a:rect l="l" t="t" r="r" b="b"/>
              <a:pathLst>
                <a:path w="161925" h="496570">
                  <a:moveTo>
                    <a:pt x="156895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491528"/>
                  </a:lnTo>
                  <a:lnTo>
                    <a:pt x="4876" y="496404"/>
                  </a:lnTo>
                  <a:lnTo>
                    <a:pt x="156895" y="496404"/>
                  </a:lnTo>
                  <a:lnTo>
                    <a:pt x="161785" y="491528"/>
                  </a:lnTo>
                  <a:lnTo>
                    <a:pt x="161785" y="474624"/>
                  </a:lnTo>
                  <a:lnTo>
                    <a:pt x="21780" y="474624"/>
                  </a:lnTo>
                  <a:lnTo>
                    <a:pt x="21780" y="21780"/>
                  </a:lnTo>
                  <a:lnTo>
                    <a:pt x="161785" y="21780"/>
                  </a:lnTo>
                  <a:lnTo>
                    <a:pt x="161785" y="4876"/>
                  </a:lnTo>
                  <a:lnTo>
                    <a:pt x="156895" y="0"/>
                  </a:lnTo>
                  <a:close/>
                </a:path>
                <a:path w="161925" h="496570">
                  <a:moveTo>
                    <a:pt x="161785" y="21780"/>
                  </a:moveTo>
                  <a:lnTo>
                    <a:pt x="140004" y="21780"/>
                  </a:lnTo>
                  <a:lnTo>
                    <a:pt x="140004" y="474624"/>
                  </a:lnTo>
                  <a:lnTo>
                    <a:pt x="161785" y="474624"/>
                  </a:lnTo>
                  <a:lnTo>
                    <a:pt x="161785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16953" y="10973879"/>
              <a:ext cx="449580" cy="570865"/>
            </a:xfrm>
            <a:custGeom>
              <a:avLst/>
              <a:gdLst/>
              <a:ahLst/>
              <a:cxnLst/>
              <a:rect l="l" t="t" r="r" b="b"/>
              <a:pathLst>
                <a:path w="449580" h="570865">
                  <a:moveTo>
                    <a:pt x="0" y="570661"/>
                  </a:moveTo>
                  <a:lnTo>
                    <a:pt x="449580" y="570661"/>
                  </a:lnTo>
                  <a:lnTo>
                    <a:pt x="449580" y="0"/>
                  </a:lnTo>
                  <a:lnTo>
                    <a:pt x="0" y="0"/>
                  </a:lnTo>
                  <a:lnTo>
                    <a:pt x="0" y="570661"/>
                  </a:lnTo>
                  <a:close/>
                </a:path>
              </a:pathLst>
            </a:custGeom>
            <a:solidFill>
              <a:srgbClr val="3254A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0" y="10962982"/>
              <a:ext cx="977900" cy="591820"/>
            </a:xfrm>
            <a:custGeom>
              <a:avLst/>
              <a:gdLst/>
              <a:ahLst/>
              <a:cxnLst/>
              <a:rect l="l" t="t" r="r" b="b"/>
              <a:pathLst>
                <a:path w="977900" h="591820">
                  <a:moveTo>
                    <a:pt x="977417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955624" y="21590"/>
                  </a:lnTo>
                  <a:lnTo>
                    <a:pt x="955624" y="570230"/>
                  </a:lnTo>
                  <a:lnTo>
                    <a:pt x="0" y="570230"/>
                  </a:lnTo>
                  <a:lnTo>
                    <a:pt x="0" y="591820"/>
                  </a:lnTo>
                  <a:lnTo>
                    <a:pt x="977417" y="591820"/>
                  </a:lnTo>
                  <a:lnTo>
                    <a:pt x="977417" y="570230"/>
                  </a:lnTo>
                  <a:lnTo>
                    <a:pt x="977417" y="21590"/>
                  </a:lnTo>
                  <a:lnTo>
                    <a:pt x="977417" y="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0" y="10973879"/>
              <a:ext cx="517525" cy="570865"/>
            </a:xfrm>
            <a:custGeom>
              <a:avLst/>
              <a:gdLst/>
              <a:ahLst/>
              <a:cxnLst/>
              <a:rect l="l" t="t" r="r" b="b"/>
              <a:pathLst>
                <a:path w="517525" h="570865">
                  <a:moveTo>
                    <a:pt x="516953" y="0"/>
                  </a:moveTo>
                  <a:lnTo>
                    <a:pt x="0" y="0"/>
                  </a:lnTo>
                  <a:lnTo>
                    <a:pt x="0" y="570661"/>
                  </a:lnTo>
                  <a:lnTo>
                    <a:pt x="516953" y="570661"/>
                  </a:lnTo>
                  <a:lnTo>
                    <a:pt x="516953" y="0"/>
                  </a:lnTo>
                  <a:close/>
                </a:path>
              </a:pathLst>
            </a:custGeom>
            <a:solidFill>
              <a:srgbClr val="F36B2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0" y="10963618"/>
              <a:ext cx="528320" cy="591820"/>
            </a:xfrm>
            <a:custGeom>
              <a:avLst/>
              <a:gdLst/>
              <a:ahLst/>
              <a:cxnLst/>
              <a:rect l="l" t="t" r="r" b="b"/>
              <a:pathLst>
                <a:path w="528320" h="591820">
                  <a:moveTo>
                    <a:pt x="527837" y="3810"/>
                  </a:moveTo>
                  <a:lnTo>
                    <a:pt x="525487" y="3810"/>
                  </a:lnTo>
                  <a:lnTo>
                    <a:pt x="525487" y="0"/>
                  </a:lnTo>
                  <a:lnTo>
                    <a:pt x="0" y="0"/>
                  </a:lnTo>
                  <a:lnTo>
                    <a:pt x="0" y="3810"/>
                  </a:lnTo>
                  <a:lnTo>
                    <a:pt x="0" y="21590"/>
                  </a:lnTo>
                  <a:lnTo>
                    <a:pt x="506056" y="21590"/>
                  </a:lnTo>
                  <a:lnTo>
                    <a:pt x="506056" y="570230"/>
                  </a:lnTo>
                  <a:lnTo>
                    <a:pt x="0" y="570230"/>
                  </a:lnTo>
                  <a:lnTo>
                    <a:pt x="0" y="586740"/>
                  </a:lnTo>
                  <a:lnTo>
                    <a:pt x="0" y="591820"/>
                  </a:lnTo>
                  <a:lnTo>
                    <a:pt x="525500" y="591820"/>
                  </a:lnTo>
                  <a:lnTo>
                    <a:pt x="525500" y="586740"/>
                  </a:lnTo>
                  <a:lnTo>
                    <a:pt x="527837" y="586740"/>
                  </a:lnTo>
                  <a:lnTo>
                    <a:pt x="527837" y="570230"/>
                  </a:lnTo>
                  <a:lnTo>
                    <a:pt x="527837" y="21590"/>
                  </a:lnTo>
                  <a:lnTo>
                    <a:pt x="527837" y="381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966527" y="10973869"/>
              <a:ext cx="285115" cy="272415"/>
            </a:xfrm>
            <a:custGeom>
              <a:avLst/>
              <a:gdLst/>
              <a:ahLst/>
              <a:cxnLst/>
              <a:rect l="l" t="t" r="r" b="b"/>
              <a:pathLst>
                <a:path w="285115" h="272415">
                  <a:moveTo>
                    <a:pt x="0" y="0"/>
                  </a:moveTo>
                  <a:lnTo>
                    <a:pt x="0" y="272160"/>
                  </a:lnTo>
                  <a:lnTo>
                    <a:pt x="284505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955636" y="10962979"/>
              <a:ext cx="307340" cy="294005"/>
            </a:xfrm>
            <a:custGeom>
              <a:avLst/>
              <a:gdLst/>
              <a:ahLst/>
              <a:cxnLst/>
              <a:rect l="l" t="t" r="r" b="b"/>
              <a:pathLst>
                <a:path w="307340" h="294004">
                  <a:moveTo>
                    <a:pt x="8000" y="0"/>
                  </a:moveTo>
                  <a:lnTo>
                    <a:pt x="5232" y="1143"/>
                  </a:lnTo>
                  <a:lnTo>
                    <a:pt x="1142" y="5232"/>
                  </a:lnTo>
                  <a:lnTo>
                    <a:pt x="0" y="8001"/>
                  </a:lnTo>
                  <a:lnTo>
                    <a:pt x="0" y="287413"/>
                  </a:lnTo>
                  <a:lnTo>
                    <a:pt x="2603" y="291350"/>
                  </a:lnTo>
                  <a:lnTo>
                    <a:pt x="7988" y="293649"/>
                  </a:lnTo>
                  <a:lnTo>
                    <a:pt x="9436" y="293941"/>
                  </a:lnTo>
                  <a:lnTo>
                    <a:pt x="13627" y="293941"/>
                  </a:lnTo>
                  <a:lnTo>
                    <a:pt x="16332" y="292900"/>
                  </a:lnTo>
                  <a:lnTo>
                    <a:pt x="53302" y="257594"/>
                  </a:lnTo>
                  <a:lnTo>
                    <a:pt x="21780" y="257594"/>
                  </a:lnTo>
                  <a:lnTo>
                    <a:pt x="21780" y="21805"/>
                  </a:lnTo>
                  <a:lnTo>
                    <a:pt x="300202" y="21805"/>
                  </a:lnTo>
                  <a:lnTo>
                    <a:pt x="306133" y="16141"/>
                  </a:lnTo>
                  <a:lnTo>
                    <a:pt x="307162" y="11417"/>
                  </a:lnTo>
                  <a:lnTo>
                    <a:pt x="303860" y="3162"/>
                  </a:lnTo>
                  <a:lnTo>
                    <a:pt x="299872" y="457"/>
                  </a:lnTo>
                  <a:lnTo>
                    <a:pt x="303626" y="457"/>
                  </a:lnTo>
                  <a:lnTo>
                    <a:pt x="8000" y="0"/>
                  </a:lnTo>
                  <a:close/>
                </a:path>
                <a:path w="307340" h="294004">
                  <a:moveTo>
                    <a:pt x="300202" y="21805"/>
                  </a:moveTo>
                  <a:lnTo>
                    <a:pt x="21780" y="21805"/>
                  </a:lnTo>
                  <a:lnTo>
                    <a:pt x="268274" y="22186"/>
                  </a:lnTo>
                  <a:lnTo>
                    <a:pt x="21780" y="257594"/>
                  </a:lnTo>
                  <a:lnTo>
                    <a:pt x="53302" y="257594"/>
                  </a:lnTo>
                  <a:lnTo>
                    <a:pt x="300202" y="21805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7313" y="11133693"/>
              <a:ext cx="238074" cy="23807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8684" y="11413076"/>
              <a:ext cx="93383" cy="9338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9665" y="11413076"/>
              <a:ext cx="93370" cy="93383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0644" y="11413076"/>
              <a:ext cx="93383" cy="93383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104152" y="10834230"/>
              <a:ext cx="782320" cy="54610"/>
            </a:xfrm>
            <a:custGeom>
              <a:avLst/>
              <a:gdLst/>
              <a:ahLst/>
              <a:cxnLst/>
              <a:rect l="l" t="t" r="r" b="b"/>
              <a:pathLst>
                <a:path w="782319" h="54609">
                  <a:moveTo>
                    <a:pt x="782205" y="0"/>
                  </a:moveTo>
                  <a:lnTo>
                    <a:pt x="0" y="0"/>
                  </a:lnTo>
                  <a:lnTo>
                    <a:pt x="0" y="54102"/>
                  </a:lnTo>
                  <a:lnTo>
                    <a:pt x="782205" y="54102"/>
                  </a:lnTo>
                  <a:lnTo>
                    <a:pt x="782205" y="0"/>
                  </a:lnTo>
                  <a:close/>
                </a:path>
              </a:pathLst>
            </a:custGeom>
            <a:solidFill>
              <a:srgbClr val="B4268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93262" y="10823336"/>
              <a:ext cx="804545" cy="76200"/>
            </a:xfrm>
            <a:custGeom>
              <a:avLst/>
              <a:gdLst/>
              <a:ahLst/>
              <a:cxnLst/>
              <a:rect l="l" t="t" r="r" b="b"/>
              <a:pathLst>
                <a:path w="804544" h="76200">
                  <a:moveTo>
                    <a:pt x="799096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71005"/>
                  </a:lnTo>
                  <a:lnTo>
                    <a:pt x="4876" y="75882"/>
                  </a:lnTo>
                  <a:lnTo>
                    <a:pt x="799096" y="75882"/>
                  </a:lnTo>
                  <a:lnTo>
                    <a:pt x="803986" y="71005"/>
                  </a:lnTo>
                  <a:lnTo>
                    <a:pt x="803986" y="54102"/>
                  </a:lnTo>
                  <a:lnTo>
                    <a:pt x="21780" y="54102"/>
                  </a:lnTo>
                  <a:lnTo>
                    <a:pt x="21780" y="21780"/>
                  </a:lnTo>
                  <a:lnTo>
                    <a:pt x="803986" y="21780"/>
                  </a:lnTo>
                  <a:lnTo>
                    <a:pt x="803986" y="4876"/>
                  </a:lnTo>
                  <a:lnTo>
                    <a:pt x="799096" y="0"/>
                  </a:lnTo>
                  <a:close/>
                </a:path>
                <a:path w="804544" h="76200">
                  <a:moveTo>
                    <a:pt x="803986" y="21780"/>
                  </a:moveTo>
                  <a:lnTo>
                    <a:pt x="782193" y="21780"/>
                  </a:lnTo>
                  <a:lnTo>
                    <a:pt x="782193" y="54102"/>
                  </a:lnTo>
                  <a:lnTo>
                    <a:pt x="803986" y="54102"/>
                  </a:lnTo>
                  <a:lnTo>
                    <a:pt x="803986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104151" y="10834222"/>
              <a:ext cx="140335" cy="474980"/>
            </a:xfrm>
            <a:custGeom>
              <a:avLst/>
              <a:gdLst/>
              <a:ahLst/>
              <a:cxnLst/>
              <a:rect l="l" t="t" r="r" b="b"/>
              <a:pathLst>
                <a:path w="140335" h="474979">
                  <a:moveTo>
                    <a:pt x="139992" y="0"/>
                  </a:moveTo>
                  <a:lnTo>
                    <a:pt x="0" y="0"/>
                  </a:lnTo>
                  <a:lnTo>
                    <a:pt x="0" y="404622"/>
                  </a:lnTo>
                  <a:lnTo>
                    <a:pt x="5501" y="431869"/>
                  </a:lnTo>
                  <a:lnTo>
                    <a:pt x="20504" y="454120"/>
                  </a:lnTo>
                  <a:lnTo>
                    <a:pt x="42755" y="469122"/>
                  </a:lnTo>
                  <a:lnTo>
                    <a:pt x="70002" y="474624"/>
                  </a:lnTo>
                  <a:lnTo>
                    <a:pt x="97247" y="469122"/>
                  </a:lnTo>
                  <a:lnTo>
                    <a:pt x="119494" y="454120"/>
                  </a:lnTo>
                  <a:lnTo>
                    <a:pt x="134492" y="431869"/>
                  </a:lnTo>
                  <a:lnTo>
                    <a:pt x="139992" y="404622"/>
                  </a:lnTo>
                  <a:lnTo>
                    <a:pt x="139992" y="0"/>
                  </a:lnTo>
                  <a:close/>
                </a:path>
              </a:pathLst>
            </a:custGeom>
            <a:solidFill>
              <a:srgbClr val="5EB1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93261" y="10823333"/>
              <a:ext cx="161925" cy="496570"/>
            </a:xfrm>
            <a:custGeom>
              <a:avLst/>
              <a:gdLst/>
              <a:ahLst/>
              <a:cxnLst/>
              <a:rect l="l" t="t" r="r" b="b"/>
              <a:pathLst>
                <a:path w="161925" h="496570">
                  <a:moveTo>
                    <a:pt x="161785" y="0"/>
                  </a:moveTo>
                  <a:lnTo>
                    <a:pt x="0" y="0"/>
                  </a:lnTo>
                  <a:lnTo>
                    <a:pt x="0" y="415518"/>
                  </a:lnTo>
                  <a:lnTo>
                    <a:pt x="6366" y="446973"/>
                  </a:lnTo>
                  <a:lnTo>
                    <a:pt x="23717" y="472687"/>
                  </a:lnTo>
                  <a:lnTo>
                    <a:pt x="49431" y="490038"/>
                  </a:lnTo>
                  <a:lnTo>
                    <a:pt x="80886" y="496404"/>
                  </a:lnTo>
                  <a:lnTo>
                    <a:pt x="112343" y="490038"/>
                  </a:lnTo>
                  <a:lnTo>
                    <a:pt x="135190" y="474624"/>
                  </a:lnTo>
                  <a:lnTo>
                    <a:pt x="80886" y="474624"/>
                  </a:lnTo>
                  <a:lnTo>
                    <a:pt x="57902" y="469971"/>
                  </a:lnTo>
                  <a:lnTo>
                    <a:pt x="39112" y="457292"/>
                  </a:lnTo>
                  <a:lnTo>
                    <a:pt x="26433" y="438502"/>
                  </a:lnTo>
                  <a:lnTo>
                    <a:pt x="21780" y="415518"/>
                  </a:lnTo>
                  <a:lnTo>
                    <a:pt x="21780" y="21780"/>
                  </a:lnTo>
                  <a:lnTo>
                    <a:pt x="161785" y="21780"/>
                  </a:lnTo>
                  <a:lnTo>
                    <a:pt x="161785" y="0"/>
                  </a:lnTo>
                  <a:close/>
                </a:path>
                <a:path w="161925" h="496570">
                  <a:moveTo>
                    <a:pt x="161785" y="21780"/>
                  </a:moveTo>
                  <a:lnTo>
                    <a:pt x="140004" y="21780"/>
                  </a:lnTo>
                  <a:lnTo>
                    <a:pt x="140004" y="415518"/>
                  </a:lnTo>
                  <a:lnTo>
                    <a:pt x="135352" y="438502"/>
                  </a:lnTo>
                  <a:lnTo>
                    <a:pt x="122670" y="457292"/>
                  </a:lnTo>
                  <a:lnTo>
                    <a:pt x="103877" y="469971"/>
                  </a:lnTo>
                  <a:lnTo>
                    <a:pt x="80886" y="474624"/>
                  </a:lnTo>
                  <a:lnTo>
                    <a:pt x="135190" y="474624"/>
                  </a:lnTo>
                  <a:lnTo>
                    <a:pt x="138061" y="472687"/>
                  </a:lnTo>
                  <a:lnTo>
                    <a:pt x="155417" y="446973"/>
                  </a:lnTo>
                  <a:lnTo>
                    <a:pt x="161785" y="415518"/>
                  </a:lnTo>
                  <a:lnTo>
                    <a:pt x="161785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6" name="object 5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218" y="11185672"/>
              <a:ext cx="74701" cy="7470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516953" y="10973873"/>
              <a:ext cx="734695" cy="43815"/>
            </a:xfrm>
            <a:custGeom>
              <a:avLst/>
              <a:gdLst/>
              <a:ahLst/>
              <a:cxnLst/>
              <a:rect l="l" t="t" r="r" b="b"/>
              <a:pathLst>
                <a:path w="734694" h="43815">
                  <a:moveTo>
                    <a:pt x="734085" y="0"/>
                  </a:moveTo>
                  <a:lnTo>
                    <a:pt x="0" y="0"/>
                  </a:lnTo>
                  <a:lnTo>
                    <a:pt x="0" y="43294"/>
                  </a:lnTo>
                  <a:lnTo>
                    <a:pt x="690067" y="43294"/>
                  </a:lnTo>
                  <a:lnTo>
                    <a:pt x="734085" y="0"/>
                  </a:lnTo>
                  <a:close/>
                </a:path>
              </a:pathLst>
            </a:custGeom>
            <a:solidFill>
              <a:srgbClr val="F36B2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506069" y="10962984"/>
              <a:ext cx="756920" cy="65405"/>
            </a:xfrm>
            <a:custGeom>
              <a:avLst/>
              <a:gdLst/>
              <a:ahLst/>
              <a:cxnLst/>
              <a:rect l="l" t="t" r="r" b="b"/>
              <a:pathLst>
                <a:path w="756919" h="65404">
                  <a:moveTo>
                    <a:pt x="749388" y="0"/>
                  </a:moveTo>
                  <a:lnTo>
                    <a:pt x="4876" y="0"/>
                  </a:lnTo>
                  <a:lnTo>
                    <a:pt x="0" y="4876"/>
                  </a:lnTo>
                  <a:lnTo>
                    <a:pt x="0" y="60197"/>
                  </a:lnTo>
                  <a:lnTo>
                    <a:pt x="4876" y="65074"/>
                  </a:lnTo>
                  <a:lnTo>
                    <a:pt x="703808" y="65074"/>
                  </a:lnTo>
                  <a:lnTo>
                    <a:pt x="706551" y="63944"/>
                  </a:lnTo>
                  <a:lnTo>
                    <a:pt x="727543" y="43294"/>
                  </a:lnTo>
                  <a:lnTo>
                    <a:pt x="21780" y="43294"/>
                  </a:lnTo>
                  <a:lnTo>
                    <a:pt x="21780" y="21780"/>
                  </a:lnTo>
                  <a:lnTo>
                    <a:pt x="749412" y="21780"/>
                  </a:lnTo>
                  <a:lnTo>
                    <a:pt x="755751" y="15544"/>
                  </a:lnTo>
                  <a:lnTo>
                    <a:pt x="756716" y="10858"/>
                  </a:lnTo>
                  <a:lnTo>
                    <a:pt x="753364" y="2666"/>
                  </a:lnTo>
                  <a:lnTo>
                    <a:pt x="749388" y="0"/>
                  </a:lnTo>
                  <a:close/>
                </a:path>
                <a:path w="756919" h="65404">
                  <a:moveTo>
                    <a:pt x="749412" y="21780"/>
                  </a:moveTo>
                  <a:lnTo>
                    <a:pt x="718362" y="21780"/>
                  </a:lnTo>
                  <a:lnTo>
                    <a:pt x="696493" y="43294"/>
                  </a:lnTo>
                  <a:lnTo>
                    <a:pt x="727543" y="43294"/>
                  </a:lnTo>
                  <a:lnTo>
                    <a:pt x="749412" y="21780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516957" y="10973869"/>
              <a:ext cx="285115" cy="272415"/>
            </a:xfrm>
            <a:custGeom>
              <a:avLst/>
              <a:gdLst/>
              <a:ahLst/>
              <a:cxnLst/>
              <a:rect l="l" t="t" r="r" b="b"/>
              <a:pathLst>
                <a:path w="285115" h="272415">
                  <a:moveTo>
                    <a:pt x="0" y="0"/>
                  </a:moveTo>
                  <a:lnTo>
                    <a:pt x="0" y="272160"/>
                  </a:lnTo>
                  <a:lnTo>
                    <a:pt x="284518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EB1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0" y="10962970"/>
              <a:ext cx="977900" cy="543560"/>
            </a:xfrm>
            <a:custGeom>
              <a:avLst/>
              <a:gdLst/>
              <a:ahLst/>
              <a:cxnLst/>
              <a:rect l="l" t="t" r="r" b="b"/>
              <a:pathLst>
                <a:path w="977900" h="543559">
                  <a:moveTo>
                    <a:pt x="435775" y="521716"/>
                  </a:moveTo>
                  <a:lnTo>
                    <a:pt x="0" y="521716"/>
                  </a:lnTo>
                  <a:lnTo>
                    <a:pt x="0" y="543483"/>
                  </a:lnTo>
                  <a:lnTo>
                    <a:pt x="435775" y="543483"/>
                  </a:lnTo>
                  <a:lnTo>
                    <a:pt x="435775" y="521716"/>
                  </a:lnTo>
                  <a:close/>
                </a:path>
                <a:path w="977900" h="543559">
                  <a:moveTo>
                    <a:pt x="435775" y="454355"/>
                  </a:moveTo>
                  <a:lnTo>
                    <a:pt x="0" y="454355"/>
                  </a:lnTo>
                  <a:lnTo>
                    <a:pt x="0" y="476135"/>
                  </a:lnTo>
                  <a:lnTo>
                    <a:pt x="435775" y="476135"/>
                  </a:lnTo>
                  <a:lnTo>
                    <a:pt x="435775" y="454355"/>
                  </a:lnTo>
                  <a:close/>
                </a:path>
                <a:path w="977900" h="543559">
                  <a:moveTo>
                    <a:pt x="435775" y="387019"/>
                  </a:moveTo>
                  <a:lnTo>
                    <a:pt x="0" y="387019"/>
                  </a:lnTo>
                  <a:lnTo>
                    <a:pt x="0" y="408787"/>
                  </a:lnTo>
                  <a:lnTo>
                    <a:pt x="435775" y="408787"/>
                  </a:lnTo>
                  <a:lnTo>
                    <a:pt x="435775" y="387019"/>
                  </a:lnTo>
                  <a:close/>
                </a:path>
                <a:path w="977900" h="543559">
                  <a:moveTo>
                    <a:pt x="977404" y="43307"/>
                  </a:moveTo>
                  <a:lnTo>
                    <a:pt x="783742" y="43307"/>
                  </a:lnTo>
                  <a:lnTo>
                    <a:pt x="806272" y="21805"/>
                  </a:lnTo>
                  <a:lnTo>
                    <a:pt x="828586" y="495"/>
                  </a:lnTo>
                  <a:lnTo>
                    <a:pt x="774331" y="419"/>
                  </a:lnTo>
                  <a:lnTo>
                    <a:pt x="774331" y="22186"/>
                  </a:lnTo>
                  <a:lnTo>
                    <a:pt x="752221" y="43307"/>
                  </a:lnTo>
                  <a:lnTo>
                    <a:pt x="672490" y="119456"/>
                  </a:lnTo>
                  <a:lnTo>
                    <a:pt x="527837" y="257606"/>
                  </a:lnTo>
                  <a:lnTo>
                    <a:pt x="527837" y="21805"/>
                  </a:lnTo>
                  <a:lnTo>
                    <a:pt x="774331" y="22186"/>
                  </a:lnTo>
                  <a:lnTo>
                    <a:pt x="774331" y="419"/>
                  </a:lnTo>
                  <a:lnTo>
                    <a:pt x="506056" y="0"/>
                  </a:lnTo>
                  <a:lnTo>
                    <a:pt x="506056" y="308521"/>
                  </a:lnTo>
                  <a:lnTo>
                    <a:pt x="559371" y="257606"/>
                  </a:lnTo>
                  <a:lnTo>
                    <a:pt x="704011" y="119456"/>
                  </a:lnTo>
                  <a:lnTo>
                    <a:pt x="977404" y="119456"/>
                  </a:lnTo>
                  <a:lnTo>
                    <a:pt x="977404" y="97675"/>
                  </a:lnTo>
                  <a:lnTo>
                    <a:pt x="977404" y="65087"/>
                  </a:lnTo>
                  <a:lnTo>
                    <a:pt x="977404" y="43307"/>
                  </a:lnTo>
                  <a:close/>
                </a:path>
              </a:pathLst>
            </a:custGeom>
            <a:solidFill>
              <a:srgbClr val="2B2C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1896472" y="11828657"/>
              <a:ext cx="3968115" cy="802005"/>
            </a:xfrm>
            <a:custGeom>
              <a:avLst/>
              <a:gdLst/>
              <a:ahLst/>
              <a:cxnLst/>
              <a:rect l="l" t="t" r="r" b="b"/>
              <a:pathLst>
                <a:path w="3968115" h="802004">
                  <a:moveTo>
                    <a:pt x="0" y="662584"/>
                  </a:moveTo>
                  <a:lnTo>
                    <a:pt x="0" y="762088"/>
                  </a:lnTo>
                  <a:lnTo>
                    <a:pt x="11864" y="770777"/>
                  </a:lnTo>
                  <a:lnTo>
                    <a:pt x="51104" y="790092"/>
                  </a:lnTo>
                  <a:lnTo>
                    <a:pt x="94433" y="799009"/>
                  </a:lnTo>
                  <a:lnTo>
                    <a:pt x="109499" y="799604"/>
                  </a:lnTo>
                  <a:lnTo>
                    <a:pt x="134417" y="797438"/>
                  </a:lnTo>
                  <a:lnTo>
                    <a:pt x="177181" y="780118"/>
                  </a:lnTo>
                  <a:lnTo>
                    <a:pt x="209635" y="746332"/>
                  </a:lnTo>
                  <a:lnTo>
                    <a:pt x="222604" y="715136"/>
                  </a:lnTo>
                  <a:lnTo>
                    <a:pt x="91452" y="715136"/>
                  </a:lnTo>
                  <a:lnTo>
                    <a:pt x="81856" y="714358"/>
                  </a:lnTo>
                  <a:lnTo>
                    <a:pt x="81550" y="714358"/>
                  </a:lnTo>
                  <a:lnTo>
                    <a:pt x="70973" y="711861"/>
                  </a:lnTo>
                  <a:lnTo>
                    <a:pt x="25504" y="685576"/>
                  </a:lnTo>
                  <a:lnTo>
                    <a:pt x="12988" y="674897"/>
                  </a:lnTo>
                  <a:lnTo>
                    <a:pt x="0" y="662584"/>
                  </a:lnTo>
                  <a:close/>
                </a:path>
                <a:path w="3968115" h="802004">
                  <a:moveTo>
                    <a:pt x="119037" y="257162"/>
                  </a:moveTo>
                  <a:lnTo>
                    <a:pt x="73093" y="265423"/>
                  </a:lnTo>
                  <a:lnTo>
                    <a:pt x="35941" y="290220"/>
                  </a:lnTo>
                  <a:lnTo>
                    <a:pt x="11358" y="327777"/>
                  </a:lnTo>
                  <a:lnTo>
                    <a:pt x="3187" y="374192"/>
                  </a:lnTo>
                  <a:lnTo>
                    <a:pt x="3876" y="388038"/>
                  </a:lnTo>
                  <a:lnTo>
                    <a:pt x="14249" y="433273"/>
                  </a:lnTo>
                  <a:lnTo>
                    <a:pt x="36518" y="481022"/>
                  </a:lnTo>
                  <a:lnTo>
                    <a:pt x="59234" y="516456"/>
                  </a:lnTo>
                  <a:lnTo>
                    <a:pt x="76479" y="542505"/>
                  </a:lnTo>
                  <a:lnTo>
                    <a:pt x="103528" y="585388"/>
                  </a:lnTo>
                  <a:lnTo>
                    <a:pt x="122843" y="621503"/>
                  </a:lnTo>
                  <a:lnTo>
                    <a:pt x="134429" y="650840"/>
                  </a:lnTo>
                  <a:lnTo>
                    <a:pt x="138290" y="673392"/>
                  </a:lnTo>
                  <a:lnTo>
                    <a:pt x="137431" y="681561"/>
                  </a:lnTo>
                  <a:lnTo>
                    <a:pt x="109313" y="712022"/>
                  </a:lnTo>
                  <a:lnTo>
                    <a:pt x="91452" y="715136"/>
                  </a:lnTo>
                  <a:lnTo>
                    <a:pt x="222604" y="715136"/>
                  </a:lnTo>
                  <a:lnTo>
                    <a:pt x="226293" y="700913"/>
                  </a:lnTo>
                  <a:lnTo>
                    <a:pt x="228310" y="674897"/>
                  </a:lnTo>
                  <a:lnTo>
                    <a:pt x="228336" y="673392"/>
                  </a:lnTo>
                  <a:lnTo>
                    <a:pt x="227432" y="654436"/>
                  </a:lnTo>
                  <a:lnTo>
                    <a:pt x="219906" y="615172"/>
                  </a:lnTo>
                  <a:lnTo>
                    <a:pt x="204202" y="574973"/>
                  </a:lnTo>
                  <a:lnTo>
                    <a:pt x="176763" y="527313"/>
                  </a:lnTo>
                  <a:lnTo>
                    <a:pt x="154417" y="494381"/>
                  </a:lnTo>
                  <a:lnTo>
                    <a:pt x="137871" y="470827"/>
                  </a:lnTo>
                  <a:lnTo>
                    <a:pt x="117534" y="439733"/>
                  </a:lnTo>
                  <a:lnTo>
                    <a:pt x="102995" y="413800"/>
                  </a:lnTo>
                  <a:lnTo>
                    <a:pt x="94263" y="393035"/>
                  </a:lnTo>
                  <a:lnTo>
                    <a:pt x="91351" y="377443"/>
                  </a:lnTo>
                  <a:lnTo>
                    <a:pt x="92128" y="369098"/>
                  </a:lnTo>
                  <a:lnTo>
                    <a:pt x="118075" y="340602"/>
                  </a:lnTo>
                  <a:lnTo>
                    <a:pt x="136372" y="337832"/>
                  </a:lnTo>
                  <a:lnTo>
                    <a:pt x="207759" y="337832"/>
                  </a:lnTo>
                  <a:lnTo>
                    <a:pt x="207759" y="287032"/>
                  </a:lnTo>
                  <a:lnTo>
                    <a:pt x="170459" y="265087"/>
                  </a:lnTo>
                  <a:lnTo>
                    <a:pt x="146439" y="259227"/>
                  </a:lnTo>
                  <a:lnTo>
                    <a:pt x="146757" y="259227"/>
                  </a:lnTo>
                  <a:lnTo>
                    <a:pt x="132843" y="257657"/>
                  </a:lnTo>
                  <a:lnTo>
                    <a:pt x="119037" y="257162"/>
                  </a:lnTo>
                  <a:close/>
                </a:path>
                <a:path w="3968115" h="802004">
                  <a:moveTo>
                    <a:pt x="207759" y="337832"/>
                  </a:moveTo>
                  <a:lnTo>
                    <a:pt x="136372" y="337832"/>
                  </a:lnTo>
                  <a:lnTo>
                    <a:pt x="144836" y="338296"/>
                  </a:lnTo>
                  <a:lnTo>
                    <a:pt x="153373" y="339686"/>
                  </a:lnTo>
                  <a:lnTo>
                    <a:pt x="188661" y="354583"/>
                  </a:lnTo>
                  <a:lnTo>
                    <a:pt x="207759" y="367893"/>
                  </a:lnTo>
                  <a:lnTo>
                    <a:pt x="207759" y="337832"/>
                  </a:lnTo>
                  <a:close/>
                </a:path>
                <a:path w="3968115" h="802004">
                  <a:moveTo>
                    <a:pt x="462000" y="257162"/>
                  </a:moveTo>
                  <a:lnTo>
                    <a:pt x="393852" y="274947"/>
                  </a:lnTo>
                  <a:lnTo>
                    <a:pt x="342773" y="328231"/>
                  </a:lnTo>
                  <a:lnTo>
                    <a:pt x="324300" y="366986"/>
                  </a:lnTo>
                  <a:lnTo>
                    <a:pt x="310912" y="413418"/>
                  </a:lnTo>
                  <a:lnTo>
                    <a:pt x="310811" y="413769"/>
                  </a:lnTo>
                  <a:lnTo>
                    <a:pt x="302867" y="467215"/>
                  </a:lnTo>
                  <a:lnTo>
                    <a:pt x="302834" y="467438"/>
                  </a:lnTo>
                  <a:lnTo>
                    <a:pt x="300177" y="528358"/>
                  </a:lnTo>
                  <a:lnTo>
                    <a:pt x="302834" y="589309"/>
                  </a:lnTo>
                  <a:lnTo>
                    <a:pt x="310811" y="642993"/>
                  </a:lnTo>
                  <a:lnTo>
                    <a:pt x="324149" y="689474"/>
                  </a:lnTo>
                  <a:lnTo>
                    <a:pt x="342773" y="728586"/>
                  </a:lnTo>
                  <a:lnTo>
                    <a:pt x="366335" y="759785"/>
                  </a:lnTo>
                  <a:lnTo>
                    <a:pt x="425892" y="795180"/>
                  </a:lnTo>
                  <a:lnTo>
                    <a:pt x="462000" y="799604"/>
                  </a:lnTo>
                  <a:lnTo>
                    <a:pt x="498674" y="795180"/>
                  </a:lnTo>
                  <a:lnTo>
                    <a:pt x="530940" y="781907"/>
                  </a:lnTo>
                  <a:lnTo>
                    <a:pt x="558814" y="759785"/>
                  </a:lnTo>
                  <a:lnTo>
                    <a:pt x="582307" y="728814"/>
                  </a:lnTo>
                  <a:lnTo>
                    <a:pt x="587925" y="717029"/>
                  </a:lnTo>
                  <a:lnTo>
                    <a:pt x="461581" y="717029"/>
                  </a:lnTo>
                  <a:lnTo>
                    <a:pt x="445424" y="713998"/>
                  </a:lnTo>
                  <a:lnTo>
                    <a:pt x="408825" y="668553"/>
                  </a:lnTo>
                  <a:lnTo>
                    <a:pt x="394912" y="609450"/>
                  </a:lnTo>
                  <a:lnTo>
                    <a:pt x="390296" y="528878"/>
                  </a:lnTo>
                  <a:lnTo>
                    <a:pt x="391442" y="485940"/>
                  </a:lnTo>
                  <a:lnTo>
                    <a:pt x="391448" y="485719"/>
                  </a:lnTo>
                  <a:lnTo>
                    <a:pt x="400638" y="415866"/>
                  </a:lnTo>
                  <a:lnTo>
                    <a:pt x="418941" y="367362"/>
                  </a:lnTo>
                  <a:lnTo>
                    <a:pt x="461581" y="339750"/>
                  </a:lnTo>
                  <a:lnTo>
                    <a:pt x="587939" y="339750"/>
                  </a:lnTo>
                  <a:lnTo>
                    <a:pt x="582307" y="327939"/>
                  </a:lnTo>
                  <a:lnTo>
                    <a:pt x="558940" y="297158"/>
                  </a:lnTo>
                  <a:lnTo>
                    <a:pt x="558814" y="296992"/>
                  </a:lnTo>
                  <a:lnTo>
                    <a:pt x="531034" y="274947"/>
                  </a:lnTo>
                  <a:lnTo>
                    <a:pt x="498719" y="261610"/>
                  </a:lnTo>
                  <a:lnTo>
                    <a:pt x="462000" y="257162"/>
                  </a:lnTo>
                  <a:close/>
                </a:path>
                <a:path w="3968115" h="802004">
                  <a:moveTo>
                    <a:pt x="587939" y="339750"/>
                  </a:moveTo>
                  <a:lnTo>
                    <a:pt x="461581" y="339750"/>
                  </a:lnTo>
                  <a:lnTo>
                    <a:pt x="477717" y="342812"/>
                  </a:lnTo>
                  <a:lnTo>
                    <a:pt x="491894" y="351994"/>
                  </a:lnTo>
                  <a:lnTo>
                    <a:pt x="514278" y="388480"/>
                  </a:lnTo>
                  <a:lnTo>
                    <a:pt x="522388" y="415516"/>
                  </a:lnTo>
                  <a:lnTo>
                    <a:pt x="522493" y="415866"/>
                  </a:lnTo>
                  <a:lnTo>
                    <a:pt x="531748" y="485719"/>
                  </a:lnTo>
                  <a:lnTo>
                    <a:pt x="532916" y="528358"/>
                  </a:lnTo>
                  <a:lnTo>
                    <a:pt x="532930" y="528878"/>
                  </a:lnTo>
                  <a:lnTo>
                    <a:pt x="531768" y="571390"/>
                  </a:lnTo>
                  <a:lnTo>
                    <a:pt x="522493" y="640964"/>
                  </a:lnTo>
                  <a:lnTo>
                    <a:pt x="504117" y="689474"/>
                  </a:lnTo>
                  <a:lnTo>
                    <a:pt x="461581" y="717029"/>
                  </a:lnTo>
                  <a:lnTo>
                    <a:pt x="587925" y="717029"/>
                  </a:lnTo>
                  <a:lnTo>
                    <a:pt x="600923" y="689758"/>
                  </a:lnTo>
                  <a:lnTo>
                    <a:pt x="614225" y="643316"/>
                  </a:lnTo>
                  <a:lnTo>
                    <a:pt x="622205" y="589517"/>
                  </a:lnTo>
                  <a:lnTo>
                    <a:pt x="624842" y="528878"/>
                  </a:lnTo>
                  <a:lnTo>
                    <a:pt x="624865" y="528358"/>
                  </a:lnTo>
                  <a:lnTo>
                    <a:pt x="622215" y="467438"/>
                  </a:lnTo>
                  <a:lnTo>
                    <a:pt x="622205" y="467215"/>
                  </a:lnTo>
                  <a:lnTo>
                    <a:pt x="614278" y="413769"/>
                  </a:lnTo>
                  <a:lnTo>
                    <a:pt x="614225" y="413418"/>
                  </a:lnTo>
                  <a:lnTo>
                    <a:pt x="601034" y="367362"/>
                  </a:lnTo>
                  <a:lnTo>
                    <a:pt x="600926" y="366986"/>
                  </a:lnTo>
                  <a:lnTo>
                    <a:pt x="587939" y="339750"/>
                  </a:lnTo>
                  <a:close/>
                </a:path>
                <a:path w="3968115" h="802004">
                  <a:moveTo>
                    <a:pt x="802335" y="268401"/>
                  </a:moveTo>
                  <a:lnTo>
                    <a:pt x="716013" y="268401"/>
                  </a:lnTo>
                  <a:lnTo>
                    <a:pt x="716013" y="647560"/>
                  </a:lnTo>
                  <a:lnTo>
                    <a:pt x="723033" y="714817"/>
                  </a:lnTo>
                  <a:lnTo>
                    <a:pt x="744093" y="762177"/>
                  </a:lnTo>
                  <a:lnTo>
                    <a:pt x="779627" y="790254"/>
                  </a:lnTo>
                  <a:lnTo>
                    <a:pt x="830059" y="799604"/>
                  </a:lnTo>
                  <a:lnTo>
                    <a:pt x="845711" y="798657"/>
                  </a:lnTo>
                  <a:lnTo>
                    <a:pt x="886536" y="784478"/>
                  </a:lnTo>
                  <a:lnTo>
                    <a:pt x="920038" y="752005"/>
                  </a:lnTo>
                  <a:lnTo>
                    <a:pt x="930008" y="736790"/>
                  </a:lnTo>
                  <a:lnTo>
                    <a:pt x="1016317" y="736790"/>
                  </a:lnTo>
                  <a:lnTo>
                    <a:pt x="1016317" y="722642"/>
                  </a:lnTo>
                  <a:lnTo>
                    <a:pt x="850404" y="722642"/>
                  </a:lnTo>
                  <a:lnTo>
                    <a:pt x="839762" y="721619"/>
                  </a:lnTo>
                  <a:lnTo>
                    <a:pt x="838995" y="721619"/>
                  </a:lnTo>
                  <a:lnTo>
                    <a:pt x="828675" y="718134"/>
                  </a:lnTo>
                  <a:lnTo>
                    <a:pt x="805187" y="680764"/>
                  </a:lnTo>
                  <a:lnTo>
                    <a:pt x="802417" y="647560"/>
                  </a:lnTo>
                  <a:lnTo>
                    <a:pt x="802335" y="268401"/>
                  </a:lnTo>
                  <a:close/>
                </a:path>
                <a:path w="3968115" h="802004">
                  <a:moveTo>
                    <a:pt x="1016317" y="736790"/>
                  </a:moveTo>
                  <a:lnTo>
                    <a:pt x="930008" y="736790"/>
                  </a:lnTo>
                  <a:lnTo>
                    <a:pt x="930008" y="790254"/>
                  </a:lnTo>
                  <a:lnTo>
                    <a:pt x="1016317" y="790254"/>
                  </a:lnTo>
                  <a:lnTo>
                    <a:pt x="1016317" y="736790"/>
                  </a:lnTo>
                  <a:close/>
                </a:path>
                <a:path w="3968115" h="802004">
                  <a:moveTo>
                    <a:pt x="1016317" y="268401"/>
                  </a:moveTo>
                  <a:lnTo>
                    <a:pt x="930008" y="268401"/>
                  </a:lnTo>
                  <a:lnTo>
                    <a:pt x="930008" y="660577"/>
                  </a:lnTo>
                  <a:lnTo>
                    <a:pt x="924166" y="674441"/>
                  </a:lnTo>
                  <a:lnTo>
                    <a:pt x="898715" y="706285"/>
                  </a:lnTo>
                  <a:lnTo>
                    <a:pt x="863712" y="721619"/>
                  </a:lnTo>
                  <a:lnTo>
                    <a:pt x="850404" y="722642"/>
                  </a:lnTo>
                  <a:lnTo>
                    <a:pt x="1016317" y="722642"/>
                  </a:lnTo>
                  <a:lnTo>
                    <a:pt x="1016317" y="268401"/>
                  </a:lnTo>
                  <a:close/>
                </a:path>
                <a:path w="3968115" h="802004">
                  <a:moveTo>
                    <a:pt x="1225575" y="268449"/>
                  </a:moveTo>
                  <a:lnTo>
                    <a:pt x="1139228" y="268449"/>
                  </a:lnTo>
                  <a:lnTo>
                    <a:pt x="1139228" y="790193"/>
                  </a:lnTo>
                  <a:lnTo>
                    <a:pt x="1225575" y="790193"/>
                  </a:lnTo>
                  <a:lnTo>
                    <a:pt x="1225575" y="397471"/>
                  </a:lnTo>
                  <a:lnTo>
                    <a:pt x="1231810" y="383402"/>
                  </a:lnTo>
                  <a:lnTo>
                    <a:pt x="1257287" y="351789"/>
                  </a:lnTo>
                  <a:lnTo>
                    <a:pt x="1304391" y="336016"/>
                  </a:lnTo>
                  <a:lnTo>
                    <a:pt x="1429600" y="336016"/>
                  </a:lnTo>
                  <a:lnTo>
                    <a:pt x="1424948" y="322351"/>
                  </a:lnTo>
                  <a:lnTo>
                    <a:pt x="1225575" y="322351"/>
                  </a:lnTo>
                  <a:lnTo>
                    <a:pt x="1225575" y="268449"/>
                  </a:lnTo>
                  <a:close/>
                </a:path>
                <a:path w="3968115" h="802004">
                  <a:moveTo>
                    <a:pt x="1429600" y="336016"/>
                  </a:moveTo>
                  <a:lnTo>
                    <a:pt x="1304391" y="336016"/>
                  </a:lnTo>
                  <a:lnTo>
                    <a:pt x="1316282" y="337178"/>
                  </a:lnTo>
                  <a:lnTo>
                    <a:pt x="1326445" y="340661"/>
                  </a:lnTo>
                  <a:lnTo>
                    <a:pt x="1350251" y="378617"/>
                  </a:lnTo>
                  <a:lnTo>
                    <a:pt x="1353146" y="790193"/>
                  </a:lnTo>
                  <a:lnTo>
                    <a:pt x="1439494" y="790193"/>
                  </a:lnTo>
                  <a:lnTo>
                    <a:pt x="1439494" y="411010"/>
                  </a:lnTo>
                  <a:lnTo>
                    <a:pt x="1437716" y="375175"/>
                  </a:lnTo>
                  <a:lnTo>
                    <a:pt x="1432501" y="344889"/>
                  </a:lnTo>
                  <a:lnTo>
                    <a:pt x="1432379" y="344177"/>
                  </a:lnTo>
                  <a:lnTo>
                    <a:pt x="1429600" y="336016"/>
                  </a:lnTo>
                  <a:close/>
                </a:path>
                <a:path w="3968115" h="802004">
                  <a:moveTo>
                    <a:pt x="1324902" y="258991"/>
                  </a:moveTo>
                  <a:lnTo>
                    <a:pt x="1282432" y="267558"/>
                  </a:lnTo>
                  <a:lnTo>
                    <a:pt x="1247120" y="293770"/>
                  </a:lnTo>
                  <a:lnTo>
                    <a:pt x="1225575" y="322351"/>
                  </a:lnTo>
                  <a:lnTo>
                    <a:pt x="1424948" y="322351"/>
                  </a:lnTo>
                  <a:lnTo>
                    <a:pt x="1394930" y="280240"/>
                  </a:lnTo>
                  <a:lnTo>
                    <a:pt x="1351875" y="261359"/>
                  </a:lnTo>
                  <a:lnTo>
                    <a:pt x="1324902" y="258991"/>
                  </a:lnTo>
                  <a:close/>
                </a:path>
                <a:path w="3968115" h="802004">
                  <a:moveTo>
                    <a:pt x="1685201" y="258991"/>
                  </a:moveTo>
                  <a:lnTo>
                    <a:pt x="1623709" y="277764"/>
                  </a:lnTo>
                  <a:lnTo>
                    <a:pt x="1574152" y="334009"/>
                  </a:lnTo>
                  <a:lnTo>
                    <a:pt x="1555048" y="374401"/>
                  </a:lnTo>
                  <a:lnTo>
                    <a:pt x="1541413" y="420581"/>
                  </a:lnTo>
                  <a:lnTo>
                    <a:pt x="1533238" y="472525"/>
                  </a:lnTo>
                  <a:lnTo>
                    <a:pt x="1530538" y="529716"/>
                  </a:lnTo>
                  <a:lnTo>
                    <a:pt x="1530515" y="530212"/>
                  </a:lnTo>
                  <a:lnTo>
                    <a:pt x="1533256" y="587519"/>
                  </a:lnTo>
                  <a:lnTo>
                    <a:pt x="1541483" y="639238"/>
                  </a:lnTo>
                  <a:lnTo>
                    <a:pt x="1555198" y="685370"/>
                  </a:lnTo>
                  <a:lnTo>
                    <a:pt x="1574406" y="725919"/>
                  </a:lnTo>
                  <a:lnTo>
                    <a:pt x="1597784" y="758960"/>
                  </a:lnTo>
                  <a:lnTo>
                    <a:pt x="1653185" y="796735"/>
                  </a:lnTo>
                  <a:lnTo>
                    <a:pt x="1685201" y="801458"/>
                  </a:lnTo>
                  <a:lnTo>
                    <a:pt x="1696619" y="800820"/>
                  </a:lnTo>
                  <a:lnTo>
                    <a:pt x="1738408" y="785488"/>
                  </a:lnTo>
                  <a:lnTo>
                    <a:pt x="1765122" y="760133"/>
                  </a:lnTo>
                  <a:lnTo>
                    <a:pt x="1851469" y="760133"/>
                  </a:lnTo>
                  <a:lnTo>
                    <a:pt x="1851469" y="722642"/>
                  </a:lnTo>
                  <a:lnTo>
                    <a:pt x="1706270" y="722642"/>
                  </a:lnTo>
                  <a:lnTo>
                    <a:pt x="1688461" y="719343"/>
                  </a:lnTo>
                  <a:lnTo>
                    <a:pt x="1658171" y="692976"/>
                  </a:lnTo>
                  <a:lnTo>
                    <a:pt x="1635538" y="641345"/>
                  </a:lnTo>
                  <a:lnTo>
                    <a:pt x="1623958" y="571241"/>
                  </a:lnTo>
                  <a:lnTo>
                    <a:pt x="1622531" y="530212"/>
                  </a:lnTo>
                  <a:lnTo>
                    <a:pt x="1622513" y="529716"/>
                  </a:lnTo>
                  <a:lnTo>
                    <a:pt x="1623922" y="487959"/>
                  </a:lnTo>
                  <a:lnTo>
                    <a:pt x="1635211" y="418004"/>
                  </a:lnTo>
                  <a:lnTo>
                    <a:pt x="1657407" y="367075"/>
                  </a:lnTo>
                  <a:lnTo>
                    <a:pt x="1687998" y="341082"/>
                  </a:lnTo>
                  <a:lnTo>
                    <a:pt x="1706270" y="337832"/>
                  </a:lnTo>
                  <a:lnTo>
                    <a:pt x="1851469" y="337832"/>
                  </a:lnTo>
                  <a:lnTo>
                    <a:pt x="1851469" y="298132"/>
                  </a:lnTo>
                  <a:lnTo>
                    <a:pt x="1765122" y="298132"/>
                  </a:lnTo>
                  <a:lnTo>
                    <a:pt x="1756426" y="288979"/>
                  </a:lnTo>
                  <a:lnTo>
                    <a:pt x="1747335" y="281047"/>
                  </a:lnTo>
                  <a:lnTo>
                    <a:pt x="1707218" y="261477"/>
                  </a:lnTo>
                  <a:lnTo>
                    <a:pt x="1696367" y="259614"/>
                  </a:lnTo>
                  <a:lnTo>
                    <a:pt x="1685201" y="258991"/>
                  </a:lnTo>
                  <a:close/>
                </a:path>
                <a:path w="3968115" h="802004">
                  <a:moveTo>
                    <a:pt x="1851469" y="760133"/>
                  </a:moveTo>
                  <a:lnTo>
                    <a:pt x="1765122" y="760133"/>
                  </a:lnTo>
                  <a:lnTo>
                    <a:pt x="1765122" y="790193"/>
                  </a:lnTo>
                  <a:lnTo>
                    <a:pt x="1851469" y="790193"/>
                  </a:lnTo>
                  <a:lnTo>
                    <a:pt x="1851469" y="760133"/>
                  </a:lnTo>
                  <a:close/>
                </a:path>
                <a:path w="3968115" h="802004">
                  <a:moveTo>
                    <a:pt x="1851469" y="337832"/>
                  </a:moveTo>
                  <a:lnTo>
                    <a:pt x="1706270" y="337832"/>
                  </a:lnTo>
                  <a:lnTo>
                    <a:pt x="1714332" y="338459"/>
                  </a:lnTo>
                  <a:lnTo>
                    <a:pt x="1722210" y="340331"/>
                  </a:lnTo>
                  <a:lnTo>
                    <a:pt x="1758498" y="368125"/>
                  </a:lnTo>
                  <a:lnTo>
                    <a:pt x="1765122" y="377380"/>
                  </a:lnTo>
                  <a:lnTo>
                    <a:pt x="1765122" y="680897"/>
                  </a:lnTo>
                  <a:lnTo>
                    <a:pt x="1738249" y="712444"/>
                  </a:lnTo>
                  <a:lnTo>
                    <a:pt x="1706270" y="722642"/>
                  </a:lnTo>
                  <a:lnTo>
                    <a:pt x="1851469" y="722642"/>
                  </a:lnTo>
                  <a:lnTo>
                    <a:pt x="1851469" y="337832"/>
                  </a:lnTo>
                  <a:close/>
                </a:path>
                <a:path w="3968115" h="802004">
                  <a:moveTo>
                    <a:pt x="1851469" y="0"/>
                  </a:moveTo>
                  <a:lnTo>
                    <a:pt x="1765122" y="0"/>
                  </a:lnTo>
                  <a:lnTo>
                    <a:pt x="1765122" y="298132"/>
                  </a:lnTo>
                  <a:lnTo>
                    <a:pt x="1851469" y="298132"/>
                  </a:lnTo>
                  <a:lnTo>
                    <a:pt x="1851469" y="0"/>
                  </a:lnTo>
                  <a:close/>
                </a:path>
                <a:path w="3968115" h="802004">
                  <a:moveTo>
                    <a:pt x="2028520" y="258991"/>
                  </a:moveTo>
                  <a:lnTo>
                    <a:pt x="1982431" y="278396"/>
                  </a:lnTo>
                  <a:lnTo>
                    <a:pt x="1964706" y="311440"/>
                  </a:lnTo>
                  <a:lnTo>
                    <a:pt x="1964652" y="311622"/>
                  </a:lnTo>
                  <a:lnTo>
                    <a:pt x="1963470" y="324624"/>
                  </a:lnTo>
                  <a:lnTo>
                    <a:pt x="1964652" y="337332"/>
                  </a:lnTo>
                  <a:lnTo>
                    <a:pt x="1968203" y="349076"/>
                  </a:lnTo>
                  <a:lnTo>
                    <a:pt x="2003404" y="383841"/>
                  </a:lnTo>
                  <a:lnTo>
                    <a:pt x="2028520" y="388543"/>
                  </a:lnTo>
                  <a:lnTo>
                    <a:pt x="2041344" y="387369"/>
                  </a:lnTo>
                  <a:lnTo>
                    <a:pt x="2082307" y="359866"/>
                  </a:lnTo>
                  <a:lnTo>
                    <a:pt x="2092985" y="324624"/>
                  </a:lnTo>
                  <a:lnTo>
                    <a:pt x="2091828" y="311622"/>
                  </a:lnTo>
                  <a:lnTo>
                    <a:pt x="2091812" y="311440"/>
                  </a:lnTo>
                  <a:lnTo>
                    <a:pt x="2064437" y="269738"/>
                  </a:lnTo>
                  <a:lnTo>
                    <a:pt x="2041617" y="260206"/>
                  </a:lnTo>
                  <a:lnTo>
                    <a:pt x="2041762" y="260206"/>
                  </a:lnTo>
                  <a:lnTo>
                    <a:pt x="2028520" y="258991"/>
                  </a:lnTo>
                  <a:close/>
                </a:path>
                <a:path w="3968115" h="802004">
                  <a:moveTo>
                    <a:pt x="2028520" y="670115"/>
                  </a:moveTo>
                  <a:lnTo>
                    <a:pt x="1982431" y="689394"/>
                  </a:lnTo>
                  <a:lnTo>
                    <a:pt x="1963470" y="735685"/>
                  </a:lnTo>
                  <a:lnTo>
                    <a:pt x="1964652" y="748375"/>
                  </a:lnTo>
                  <a:lnTo>
                    <a:pt x="1992396" y="789060"/>
                  </a:lnTo>
                  <a:lnTo>
                    <a:pt x="2028520" y="799604"/>
                  </a:lnTo>
                  <a:lnTo>
                    <a:pt x="2041344" y="798431"/>
                  </a:lnTo>
                  <a:lnTo>
                    <a:pt x="2082307" y="770968"/>
                  </a:lnTo>
                  <a:lnTo>
                    <a:pt x="2092985" y="735685"/>
                  </a:lnTo>
                  <a:lnTo>
                    <a:pt x="2091832" y="722700"/>
                  </a:lnTo>
                  <a:lnTo>
                    <a:pt x="2091812" y="722481"/>
                  </a:lnTo>
                  <a:lnTo>
                    <a:pt x="2064437" y="680815"/>
                  </a:lnTo>
                  <a:lnTo>
                    <a:pt x="2041608" y="671320"/>
                  </a:lnTo>
                  <a:lnTo>
                    <a:pt x="2028520" y="670115"/>
                  </a:lnTo>
                  <a:close/>
                </a:path>
                <a:path w="3968115" h="802004">
                  <a:moveTo>
                    <a:pt x="2360828" y="257162"/>
                  </a:moveTo>
                  <a:lnTo>
                    <a:pt x="2319581" y="261772"/>
                  </a:lnTo>
                  <a:lnTo>
                    <a:pt x="2283083" y="275610"/>
                  </a:lnTo>
                  <a:lnTo>
                    <a:pt x="2251327" y="298690"/>
                  </a:lnTo>
                  <a:lnTo>
                    <a:pt x="2224303" y="331025"/>
                  </a:lnTo>
                  <a:lnTo>
                    <a:pt x="2202743" y="371572"/>
                  </a:lnTo>
                  <a:lnTo>
                    <a:pt x="2187344" y="419295"/>
                  </a:lnTo>
                  <a:lnTo>
                    <a:pt x="2178106" y="474188"/>
                  </a:lnTo>
                  <a:lnTo>
                    <a:pt x="2175027" y="536244"/>
                  </a:lnTo>
                  <a:lnTo>
                    <a:pt x="2178260" y="593059"/>
                  </a:lnTo>
                  <a:lnTo>
                    <a:pt x="2187965" y="643910"/>
                  </a:lnTo>
                  <a:lnTo>
                    <a:pt x="2204152" y="688801"/>
                  </a:lnTo>
                  <a:lnTo>
                    <a:pt x="2226830" y="727735"/>
                  </a:lnTo>
                  <a:lnTo>
                    <a:pt x="2254715" y="759153"/>
                  </a:lnTo>
                  <a:lnTo>
                    <a:pt x="2286523" y="781615"/>
                  </a:lnTo>
                  <a:lnTo>
                    <a:pt x="2322271" y="795104"/>
                  </a:lnTo>
                  <a:lnTo>
                    <a:pt x="2361971" y="799604"/>
                  </a:lnTo>
                  <a:lnTo>
                    <a:pt x="2375028" y="799246"/>
                  </a:lnTo>
                  <a:lnTo>
                    <a:pt x="2418402" y="790632"/>
                  </a:lnTo>
                  <a:lnTo>
                    <a:pt x="2445334" y="775195"/>
                  </a:lnTo>
                  <a:lnTo>
                    <a:pt x="2445334" y="715136"/>
                  </a:lnTo>
                  <a:lnTo>
                    <a:pt x="2377224" y="715136"/>
                  </a:lnTo>
                  <a:lnTo>
                    <a:pt x="2353344" y="712026"/>
                  </a:lnTo>
                  <a:lnTo>
                    <a:pt x="2312771" y="687131"/>
                  </a:lnTo>
                  <a:lnTo>
                    <a:pt x="2282541" y="638394"/>
                  </a:lnTo>
                  <a:lnTo>
                    <a:pt x="2267069" y="572159"/>
                  </a:lnTo>
                  <a:lnTo>
                    <a:pt x="2265133" y="532904"/>
                  </a:lnTo>
                  <a:lnTo>
                    <a:pt x="2267002" y="490798"/>
                  </a:lnTo>
                  <a:lnTo>
                    <a:pt x="2281941" y="420778"/>
                  </a:lnTo>
                  <a:lnTo>
                    <a:pt x="2311241" y="370433"/>
                  </a:lnTo>
                  <a:lnTo>
                    <a:pt x="2351756" y="344831"/>
                  </a:lnTo>
                  <a:lnTo>
                    <a:pt x="2376030" y="341629"/>
                  </a:lnTo>
                  <a:lnTo>
                    <a:pt x="2445334" y="341629"/>
                  </a:lnTo>
                  <a:lnTo>
                    <a:pt x="2445334" y="280377"/>
                  </a:lnTo>
                  <a:lnTo>
                    <a:pt x="2402509" y="262813"/>
                  </a:lnTo>
                  <a:lnTo>
                    <a:pt x="2371234" y="257520"/>
                  </a:lnTo>
                  <a:lnTo>
                    <a:pt x="2360828" y="257162"/>
                  </a:lnTo>
                  <a:close/>
                </a:path>
                <a:path w="3968115" h="802004">
                  <a:moveTo>
                    <a:pt x="2445334" y="686968"/>
                  </a:moveTo>
                  <a:lnTo>
                    <a:pt x="2410955" y="708266"/>
                  </a:lnTo>
                  <a:lnTo>
                    <a:pt x="2377224" y="715136"/>
                  </a:lnTo>
                  <a:lnTo>
                    <a:pt x="2445334" y="715136"/>
                  </a:lnTo>
                  <a:lnTo>
                    <a:pt x="2445334" y="686968"/>
                  </a:lnTo>
                  <a:close/>
                </a:path>
                <a:path w="3968115" h="802004">
                  <a:moveTo>
                    <a:pt x="2445334" y="341629"/>
                  </a:moveTo>
                  <a:lnTo>
                    <a:pt x="2376030" y="341629"/>
                  </a:lnTo>
                  <a:lnTo>
                    <a:pt x="2384025" y="342054"/>
                  </a:lnTo>
                  <a:lnTo>
                    <a:pt x="2392233" y="343319"/>
                  </a:lnTo>
                  <a:lnTo>
                    <a:pt x="2436087" y="361865"/>
                  </a:lnTo>
                  <a:lnTo>
                    <a:pt x="2445334" y="367893"/>
                  </a:lnTo>
                  <a:lnTo>
                    <a:pt x="2445334" y="341629"/>
                  </a:lnTo>
                  <a:close/>
                </a:path>
                <a:path w="3968115" h="802004">
                  <a:moveTo>
                    <a:pt x="2623388" y="0"/>
                  </a:moveTo>
                  <a:lnTo>
                    <a:pt x="2537002" y="0"/>
                  </a:lnTo>
                  <a:lnTo>
                    <a:pt x="2537002" y="790193"/>
                  </a:lnTo>
                  <a:lnTo>
                    <a:pt x="2623388" y="790193"/>
                  </a:lnTo>
                  <a:lnTo>
                    <a:pt x="2623388" y="397471"/>
                  </a:lnTo>
                  <a:lnTo>
                    <a:pt x="2629563" y="383402"/>
                  </a:lnTo>
                  <a:lnTo>
                    <a:pt x="2654935" y="351789"/>
                  </a:lnTo>
                  <a:lnTo>
                    <a:pt x="2701747" y="336016"/>
                  </a:lnTo>
                  <a:lnTo>
                    <a:pt x="2825868" y="336016"/>
                  </a:lnTo>
                  <a:lnTo>
                    <a:pt x="2821363" y="322478"/>
                  </a:lnTo>
                  <a:lnTo>
                    <a:pt x="2623388" y="322478"/>
                  </a:lnTo>
                  <a:lnTo>
                    <a:pt x="2623388" y="0"/>
                  </a:lnTo>
                  <a:close/>
                </a:path>
                <a:path w="3968115" h="802004">
                  <a:moveTo>
                    <a:pt x="2825868" y="336016"/>
                  </a:moveTo>
                  <a:lnTo>
                    <a:pt x="2701747" y="336016"/>
                  </a:lnTo>
                  <a:lnTo>
                    <a:pt x="2713325" y="337156"/>
                  </a:lnTo>
                  <a:lnTo>
                    <a:pt x="2723189" y="340582"/>
                  </a:lnTo>
                  <a:lnTo>
                    <a:pt x="2746284" y="378242"/>
                  </a:lnTo>
                  <a:lnTo>
                    <a:pt x="2749118" y="790193"/>
                  </a:lnTo>
                  <a:lnTo>
                    <a:pt x="2835465" y="790193"/>
                  </a:lnTo>
                  <a:lnTo>
                    <a:pt x="2835465" y="411010"/>
                  </a:lnTo>
                  <a:lnTo>
                    <a:pt x="2833714" y="374957"/>
                  </a:lnTo>
                  <a:lnTo>
                    <a:pt x="2828474" y="343844"/>
                  </a:lnTo>
                  <a:lnTo>
                    <a:pt x="2825868" y="336016"/>
                  </a:lnTo>
                  <a:close/>
                </a:path>
                <a:path w="3968115" h="802004">
                  <a:moveTo>
                    <a:pt x="2722359" y="258991"/>
                  </a:moveTo>
                  <a:lnTo>
                    <a:pt x="2680064" y="267558"/>
                  </a:lnTo>
                  <a:lnTo>
                    <a:pt x="2644884" y="293838"/>
                  </a:lnTo>
                  <a:lnTo>
                    <a:pt x="2623388" y="322478"/>
                  </a:lnTo>
                  <a:lnTo>
                    <a:pt x="2821363" y="322478"/>
                  </a:lnTo>
                  <a:lnTo>
                    <a:pt x="2791832" y="280106"/>
                  </a:lnTo>
                  <a:lnTo>
                    <a:pt x="2749199" y="261343"/>
                  </a:lnTo>
                  <a:lnTo>
                    <a:pt x="2722359" y="258991"/>
                  </a:lnTo>
                  <a:close/>
                </a:path>
                <a:path w="3968115" h="802004">
                  <a:moveTo>
                    <a:pt x="3069094" y="257162"/>
                  </a:moveTo>
                  <a:lnTo>
                    <a:pt x="3008088" y="274139"/>
                  </a:lnTo>
                  <a:lnTo>
                    <a:pt x="2963227" y="325081"/>
                  </a:lnTo>
                  <a:lnTo>
                    <a:pt x="2947145" y="362865"/>
                  </a:lnTo>
                  <a:lnTo>
                    <a:pt x="2935651" y="408201"/>
                  </a:lnTo>
                  <a:lnTo>
                    <a:pt x="2928749" y="461107"/>
                  </a:lnTo>
                  <a:lnTo>
                    <a:pt x="2926448" y="521601"/>
                  </a:lnTo>
                  <a:lnTo>
                    <a:pt x="2929144" y="585707"/>
                  </a:lnTo>
                  <a:lnTo>
                    <a:pt x="2937229" y="641619"/>
                  </a:lnTo>
                  <a:lnTo>
                    <a:pt x="2950692" y="689326"/>
                  </a:lnTo>
                  <a:lnTo>
                    <a:pt x="2969526" y="728814"/>
                  </a:lnTo>
                  <a:lnTo>
                    <a:pt x="2993530" y="759785"/>
                  </a:lnTo>
                  <a:lnTo>
                    <a:pt x="3056269" y="795180"/>
                  </a:lnTo>
                  <a:lnTo>
                    <a:pt x="3094990" y="799604"/>
                  </a:lnTo>
                  <a:lnTo>
                    <a:pt x="3108958" y="798913"/>
                  </a:lnTo>
                  <a:lnTo>
                    <a:pt x="3148876" y="788606"/>
                  </a:lnTo>
                  <a:lnTo>
                    <a:pt x="3184280" y="766387"/>
                  </a:lnTo>
                  <a:lnTo>
                    <a:pt x="3194812" y="756335"/>
                  </a:lnTo>
                  <a:lnTo>
                    <a:pt x="3194812" y="717029"/>
                  </a:lnTo>
                  <a:lnTo>
                    <a:pt x="3111131" y="717029"/>
                  </a:lnTo>
                  <a:lnTo>
                    <a:pt x="3089893" y="714523"/>
                  </a:lnTo>
                  <a:lnTo>
                    <a:pt x="3055255" y="694499"/>
                  </a:lnTo>
                  <a:lnTo>
                    <a:pt x="3031297" y="654801"/>
                  </a:lnTo>
                  <a:lnTo>
                    <a:pt x="3019191" y="597547"/>
                  </a:lnTo>
                  <a:lnTo>
                    <a:pt x="3017672" y="562470"/>
                  </a:lnTo>
                  <a:lnTo>
                    <a:pt x="3017672" y="551853"/>
                  </a:lnTo>
                  <a:lnTo>
                    <a:pt x="3205010" y="551853"/>
                  </a:lnTo>
                  <a:lnTo>
                    <a:pt x="3205365" y="546176"/>
                  </a:lnTo>
                  <a:lnTo>
                    <a:pt x="3205657" y="540143"/>
                  </a:lnTo>
                  <a:lnTo>
                    <a:pt x="3205968" y="528472"/>
                  </a:lnTo>
                  <a:lnTo>
                    <a:pt x="3206070" y="521601"/>
                  </a:lnTo>
                  <a:lnTo>
                    <a:pt x="3206140" y="506641"/>
                  </a:lnTo>
                  <a:lnTo>
                    <a:pt x="3205068" y="478662"/>
                  </a:lnTo>
                  <a:lnTo>
                    <a:pt x="3016529" y="478662"/>
                  </a:lnTo>
                  <a:lnTo>
                    <a:pt x="3016529" y="458889"/>
                  </a:lnTo>
                  <a:lnTo>
                    <a:pt x="3019412" y="402683"/>
                  </a:lnTo>
                  <a:lnTo>
                    <a:pt x="3028086" y="364032"/>
                  </a:lnTo>
                  <a:lnTo>
                    <a:pt x="3065195" y="334162"/>
                  </a:lnTo>
                  <a:lnTo>
                    <a:pt x="3176743" y="334162"/>
                  </a:lnTo>
                  <a:lnTo>
                    <a:pt x="3171024" y="320928"/>
                  </a:lnTo>
                  <a:lnTo>
                    <a:pt x="3151479" y="293038"/>
                  </a:lnTo>
                  <a:lnTo>
                    <a:pt x="3127994" y="273110"/>
                  </a:lnTo>
                  <a:lnTo>
                    <a:pt x="3100541" y="261150"/>
                  </a:lnTo>
                  <a:lnTo>
                    <a:pt x="3069094" y="257162"/>
                  </a:lnTo>
                  <a:close/>
                </a:path>
                <a:path w="3968115" h="802004">
                  <a:moveTo>
                    <a:pt x="3194812" y="670115"/>
                  </a:moveTo>
                  <a:lnTo>
                    <a:pt x="3164234" y="699451"/>
                  </a:lnTo>
                  <a:lnTo>
                    <a:pt x="3122339" y="716329"/>
                  </a:lnTo>
                  <a:lnTo>
                    <a:pt x="3111131" y="717029"/>
                  </a:lnTo>
                  <a:lnTo>
                    <a:pt x="3194812" y="717029"/>
                  </a:lnTo>
                  <a:lnTo>
                    <a:pt x="3194812" y="670115"/>
                  </a:lnTo>
                  <a:close/>
                </a:path>
                <a:path w="3968115" h="802004">
                  <a:moveTo>
                    <a:pt x="3176743" y="334162"/>
                  </a:moveTo>
                  <a:lnTo>
                    <a:pt x="3065195" y="334162"/>
                  </a:lnTo>
                  <a:lnTo>
                    <a:pt x="3077753" y="335849"/>
                  </a:lnTo>
                  <a:lnTo>
                    <a:pt x="3088435" y="340915"/>
                  </a:lnTo>
                  <a:lnTo>
                    <a:pt x="3109298" y="376917"/>
                  </a:lnTo>
                  <a:lnTo>
                    <a:pt x="3115252" y="421256"/>
                  </a:lnTo>
                  <a:lnTo>
                    <a:pt x="3115995" y="478662"/>
                  </a:lnTo>
                  <a:lnTo>
                    <a:pt x="3205068" y="478662"/>
                  </a:lnTo>
                  <a:lnTo>
                    <a:pt x="3203964" y="449833"/>
                  </a:lnTo>
                  <a:lnTo>
                    <a:pt x="3203945" y="449316"/>
                  </a:lnTo>
                  <a:lnTo>
                    <a:pt x="3197359" y="399268"/>
                  </a:lnTo>
                  <a:lnTo>
                    <a:pt x="3186386" y="356479"/>
                  </a:lnTo>
                  <a:lnTo>
                    <a:pt x="3176743" y="334162"/>
                  </a:lnTo>
                  <a:close/>
                </a:path>
                <a:path w="3968115" h="802004">
                  <a:moveTo>
                    <a:pt x="3457752" y="257162"/>
                  </a:moveTo>
                  <a:lnTo>
                    <a:pt x="3416480" y="261772"/>
                  </a:lnTo>
                  <a:lnTo>
                    <a:pt x="3379968" y="275610"/>
                  </a:lnTo>
                  <a:lnTo>
                    <a:pt x="3348214" y="298690"/>
                  </a:lnTo>
                  <a:lnTo>
                    <a:pt x="3321215" y="331025"/>
                  </a:lnTo>
                  <a:lnTo>
                    <a:pt x="3299666" y="371572"/>
                  </a:lnTo>
                  <a:lnTo>
                    <a:pt x="3284280" y="419295"/>
                  </a:lnTo>
                  <a:lnTo>
                    <a:pt x="3275052" y="474188"/>
                  </a:lnTo>
                  <a:lnTo>
                    <a:pt x="3271977" y="536244"/>
                  </a:lnTo>
                  <a:lnTo>
                    <a:pt x="3275206" y="593059"/>
                  </a:lnTo>
                  <a:lnTo>
                    <a:pt x="3284905" y="643910"/>
                  </a:lnTo>
                  <a:lnTo>
                    <a:pt x="3301091" y="688801"/>
                  </a:lnTo>
                  <a:lnTo>
                    <a:pt x="3323780" y="727735"/>
                  </a:lnTo>
                  <a:lnTo>
                    <a:pt x="3351622" y="759153"/>
                  </a:lnTo>
                  <a:lnTo>
                    <a:pt x="3383419" y="781615"/>
                  </a:lnTo>
                  <a:lnTo>
                    <a:pt x="3419160" y="795104"/>
                  </a:lnTo>
                  <a:lnTo>
                    <a:pt x="3458832" y="799604"/>
                  </a:lnTo>
                  <a:lnTo>
                    <a:pt x="3471893" y="799246"/>
                  </a:lnTo>
                  <a:lnTo>
                    <a:pt x="3515293" y="790632"/>
                  </a:lnTo>
                  <a:lnTo>
                    <a:pt x="3542220" y="775195"/>
                  </a:lnTo>
                  <a:lnTo>
                    <a:pt x="3542220" y="715136"/>
                  </a:lnTo>
                  <a:lnTo>
                    <a:pt x="3474123" y="715136"/>
                  </a:lnTo>
                  <a:lnTo>
                    <a:pt x="3450228" y="712026"/>
                  </a:lnTo>
                  <a:lnTo>
                    <a:pt x="3409691" y="687131"/>
                  </a:lnTo>
                  <a:lnTo>
                    <a:pt x="3379477" y="638394"/>
                  </a:lnTo>
                  <a:lnTo>
                    <a:pt x="3363972" y="572159"/>
                  </a:lnTo>
                  <a:lnTo>
                    <a:pt x="3362032" y="532904"/>
                  </a:lnTo>
                  <a:lnTo>
                    <a:pt x="3363899" y="490798"/>
                  </a:lnTo>
                  <a:lnTo>
                    <a:pt x="3378829" y="420778"/>
                  </a:lnTo>
                  <a:lnTo>
                    <a:pt x="3408155" y="370433"/>
                  </a:lnTo>
                  <a:lnTo>
                    <a:pt x="3448663" y="344831"/>
                  </a:lnTo>
                  <a:lnTo>
                    <a:pt x="3472980" y="341629"/>
                  </a:lnTo>
                  <a:lnTo>
                    <a:pt x="3542220" y="341629"/>
                  </a:lnTo>
                  <a:lnTo>
                    <a:pt x="3542220" y="280377"/>
                  </a:lnTo>
                  <a:lnTo>
                    <a:pt x="3499408" y="262813"/>
                  </a:lnTo>
                  <a:lnTo>
                    <a:pt x="3468163" y="257520"/>
                  </a:lnTo>
                  <a:lnTo>
                    <a:pt x="3457752" y="257162"/>
                  </a:lnTo>
                  <a:close/>
                </a:path>
                <a:path w="3968115" h="802004">
                  <a:moveTo>
                    <a:pt x="3542220" y="686968"/>
                  </a:moveTo>
                  <a:lnTo>
                    <a:pt x="3507879" y="708266"/>
                  </a:lnTo>
                  <a:lnTo>
                    <a:pt x="3474123" y="715136"/>
                  </a:lnTo>
                  <a:lnTo>
                    <a:pt x="3542220" y="715136"/>
                  </a:lnTo>
                  <a:lnTo>
                    <a:pt x="3542220" y="686968"/>
                  </a:lnTo>
                  <a:close/>
                </a:path>
                <a:path w="3968115" h="802004">
                  <a:moveTo>
                    <a:pt x="3542220" y="341629"/>
                  </a:moveTo>
                  <a:lnTo>
                    <a:pt x="3472980" y="341629"/>
                  </a:lnTo>
                  <a:lnTo>
                    <a:pt x="3480944" y="342054"/>
                  </a:lnTo>
                  <a:lnTo>
                    <a:pt x="3489144" y="343319"/>
                  </a:lnTo>
                  <a:lnTo>
                    <a:pt x="3533002" y="361865"/>
                  </a:lnTo>
                  <a:lnTo>
                    <a:pt x="3542220" y="367893"/>
                  </a:lnTo>
                  <a:lnTo>
                    <a:pt x="3542220" y="341629"/>
                  </a:lnTo>
                  <a:close/>
                </a:path>
                <a:path w="3968115" h="802004">
                  <a:moveTo>
                    <a:pt x="3722166" y="0"/>
                  </a:moveTo>
                  <a:lnTo>
                    <a:pt x="3633901" y="0"/>
                  </a:lnTo>
                  <a:lnTo>
                    <a:pt x="3633901" y="790193"/>
                  </a:lnTo>
                  <a:lnTo>
                    <a:pt x="3722166" y="790193"/>
                  </a:lnTo>
                  <a:lnTo>
                    <a:pt x="3722166" y="521995"/>
                  </a:lnTo>
                  <a:lnTo>
                    <a:pt x="3814629" y="521995"/>
                  </a:lnTo>
                  <a:lnTo>
                    <a:pt x="3811992" y="517385"/>
                  </a:lnTo>
                  <a:lnTo>
                    <a:pt x="3722166" y="517385"/>
                  </a:lnTo>
                  <a:lnTo>
                    <a:pt x="3722166" y="0"/>
                  </a:lnTo>
                  <a:close/>
                </a:path>
                <a:path w="3968115" h="802004">
                  <a:moveTo>
                    <a:pt x="3814629" y="521995"/>
                  </a:moveTo>
                  <a:lnTo>
                    <a:pt x="3722166" y="521995"/>
                  </a:lnTo>
                  <a:lnTo>
                    <a:pt x="3869016" y="790193"/>
                  </a:lnTo>
                  <a:lnTo>
                    <a:pt x="3968026" y="790193"/>
                  </a:lnTo>
                  <a:lnTo>
                    <a:pt x="3814629" y="521995"/>
                  </a:lnTo>
                  <a:close/>
                </a:path>
                <a:path w="3968115" h="802004">
                  <a:moveTo>
                    <a:pt x="3949331" y="268401"/>
                  </a:moveTo>
                  <a:lnTo>
                    <a:pt x="3853179" y="268401"/>
                  </a:lnTo>
                  <a:lnTo>
                    <a:pt x="3722166" y="517385"/>
                  </a:lnTo>
                  <a:lnTo>
                    <a:pt x="3811992" y="517385"/>
                  </a:lnTo>
                  <a:lnTo>
                    <a:pt x="3811397" y="516343"/>
                  </a:lnTo>
                  <a:lnTo>
                    <a:pt x="3949331" y="26840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2" name="object 6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96845" y="12713731"/>
              <a:ext cx="167876" cy="121606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17192" y="12713377"/>
              <a:ext cx="835058" cy="121963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06154" y="12710591"/>
              <a:ext cx="1925027" cy="157152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5088001" y="12352261"/>
              <a:ext cx="675640" cy="820419"/>
            </a:xfrm>
            <a:custGeom>
              <a:avLst/>
              <a:gdLst/>
              <a:ahLst/>
              <a:cxnLst/>
              <a:rect l="l" t="t" r="r" b="b"/>
              <a:pathLst>
                <a:path w="675639" h="820419">
                  <a:moveTo>
                    <a:pt x="19443" y="808659"/>
                  </a:moveTo>
                  <a:lnTo>
                    <a:pt x="16446" y="766584"/>
                  </a:lnTo>
                  <a:lnTo>
                    <a:pt x="14643" y="760615"/>
                  </a:lnTo>
                  <a:lnTo>
                    <a:pt x="14122" y="760615"/>
                  </a:lnTo>
                  <a:lnTo>
                    <a:pt x="13563" y="760907"/>
                  </a:lnTo>
                  <a:lnTo>
                    <a:pt x="11950" y="762533"/>
                  </a:lnTo>
                  <a:lnTo>
                    <a:pt x="12458" y="763866"/>
                  </a:lnTo>
                  <a:lnTo>
                    <a:pt x="14643" y="765479"/>
                  </a:lnTo>
                  <a:lnTo>
                    <a:pt x="14643" y="768210"/>
                  </a:lnTo>
                  <a:lnTo>
                    <a:pt x="13703" y="769708"/>
                  </a:lnTo>
                  <a:lnTo>
                    <a:pt x="9906" y="770255"/>
                  </a:lnTo>
                  <a:lnTo>
                    <a:pt x="7594" y="770382"/>
                  </a:lnTo>
                  <a:lnTo>
                    <a:pt x="4876" y="770382"/>
                  </a:lnTo>
                  <a:lnTo>
                    <a:pt x="4876" y="773112"/>
                  </a:lnTo>
                  <a:lnTo>
                    <a:pt x="4737" y="775550"/>
                  </a:lnTo>
                  <a:lnTo>
                    <a:pt x="4216" y="779868"/>
                  </a:lnTo>
                  <a:lnTo>
                    <a:pt x="2730" y="782294"/>
                  </a:lnTo>
                  <a:lnTo>
                    <a:pt x="0" y="785025"/>
                  </a:lnTo>
                  <a:lnTo>
                    <a:pt x="0" y="787196"/>
                  </a:lnTo>
                  <a:lnTo>
                    <a:pt x="812" y="788568"/>
                  </a:lnTo>
                  <a:lnTo>
                    <a:pt x="4064" y="789635"/>
                  </a:lnTo>
                  <a:lnTo>
                    <a:pt x="4876" y="791260"/>
                  </a:lnTo>
                  <a:lnTo>
                    <a:pt x="4876" y="793953"/>
                  </a:lnTo>
                  <a:lnTo>
                    <a:pt x="3797" y="793953"/>
                  </a:lnTo>
                  <a:lnTo>
                    <a:pt x="2438" y="794804"/>
                  </a:lnTo>
                  <a:lnTo>
                    <a:pt x="812" y="796417"/>
                  </a:lnTo>
                  <a:lnTo>
                    <a:pt x="292" y="797496"/>
                  </a:lnTo>
                  <a:lnTo>
                    <a:pt x="0" y="798309"/>
                  </a:lnTo>
                  <a:lnTo>
                    <a:pt x="0" y="798855"/>
                  </a:lnTo>
                  <a:lnTo>
                    <a:pt x="2730" y="798855"/>
                  </a:lnTo>
                  <a:lnTo>
                    <a:pt x="3251" y="799668"/>
                  </a:lnTo>
                  <a:lnTo>
                    <a:pt x="1625" y="801293"/>
                  </a:lnTo>
                  <a:lnTo>
                    <a:pt x="1104" y="802398"/>
                  </a:lnTo>
                  <a:lnTo>
                    <a:pt x="546" y="803211"/>
                  </a:lnTo>
                  <a:lnTo>
                    <a:pt x="0" y="803719"/>
                  </a:lnTo>
                  <a:lnTo>
                    <a:pt x="0" y="808621"/>
                  </a:lnTo>
                  <a:lnTo>
                    <a:pt x="8636" y="812939"/>
                  </a:lnTo>
                  <a:lnTo>
                    <a:pt x="15125" y="812939"/>
                  </a:lnTo>
                  <a:lnTo>
                    <a:pt x="19443" y="808659"/>
                  </a:lnTo>
                  <a:close/>
                </a:path>
                <a:path w="675639" h="820419">
                  <a:moveTo>
                    <a:pt x="19507" y="815746"/>
                  </a:moveTo>
                  <a:lnTo>
                    <a:pt x="19469" y="813308"/>
                  </a:lnTo>
                  <a:lnTo>
                    <a:pt x="19469" y="810907"/>
                  </a:lnTo>
                  <a:lnTo>
                    <a:pt x="19405" y="812165"/>
                  </a:lnTo>
                  <a:lnTo>
                    <a:pt x="19304" y="813041"/>
                  </a:lnTo>
                  <a:lnTo>
                    <a:pt x="19113" y="813371"/>
                  </a:lnTo>
                  <a:lnTo>
                    <a:pt x="18846" y="813892"/>
                  </a:lnTo>
                  <a:lnTo>
                    <a:pt x="17360" y="815454"/>
                  </a:lnTo>
                  <a:lnTo>
                    <a:pt x="14630" y="818083"/>
                  </a:lnTo>
                  <a:lnTo>
                    <a:pt x="14630" y="815454"/>
                  </a:lnTo>
                  <a:lnTo>
                    <a:pt x="14503" y="814019"/>
                  </a:lnTo>
                  <a:lnTo>
                    <a:pt x="14236" y="813790"/>
                  </a:lnTo>
                  <a:lnTo>
                    <a:pt x="13957" y="813498"/>
                  </a:lnTo>
                  <a:lnTo>
                    <a:pt x="12458" y="813371"/>
                  </a:lnTo>
                  <a:lnTo>
                    <a:pt x="9766" y="813371"/>
                  </a:lnTo>
                  <a:lnTo>
                    <a:pt x="9766" y="818083"/>
                  </a:lnTo>
                  <a:lnTo>
                    <a:pt x="10706" y="820026"/>
                  </a:lnTo>
                  <a:lnTo>
                    <a:pt x="14503" y="818464"/>
                  </a:lnTo>
                  <a:lnTo>
                    <a:pt x="16802" y="818083"/>
                  </a:lnTo>
                  <a:lnTo>
                    <a:pt x="19507" y="818083"/>
                  </a:lnTo>
                  <a:lnTo>
                    <a:pt x="19507" y="815746"/>
                  </a:lnTo>
                  <a:close/>
                </a:path>
                <a:path w="675639" h="820419">
                  <a:moveTo>
                    <a:pt x="19519" y="808596"/>
                  </a:moveTo>
                  <a:lnTo>
                    <a:pt x="19456" y="810895"/>
                  </a:lnTo>
                  <a:lnTo>
                    <a:pt x="19481" y="810247"/>
                  </a:lnTo>
                  <a:lnTo>
                    <a:pt x="19519" y="809498"/>
                  </a:lnTo>
                  <a:lnTo>
                    <a:pt x="19519" y="808596"/>
                  </a:lnTo>
                  <a:close/>
                </a:path>
                <a:path w="675639" h="820419">
                  <a:moveTo>
                    <a:pt x="29286" y="760628"/>
                  </a:moveTo>
                  <a:lnTo>
                    <a:pt x="22250" y="760628"/>
                  </a:lnTo>
                  <a:lnTo>
                    <a:pt x="22771" y="761428"/>
                  </a:lnTo>
                  <a:lnTo>
                    <a:pt x="21145" y="763054"/>
                  </a:lnTo>
                  <a:lnTo>
                    <a:pt x="20624" y="764159"/>
                  </a:lnTo>
                  <a:lnTo>
                    <a:pt x="20180" y="764806"/>
                  </a:lnTo>
                  <a:lnTo>
                    <a:pt x="20066" y="764971"/>
                  </a:lnTo>
                  <a:lnTo>
                    <a:pt x="19519" y="765492"/>
                  </a:lnTo>
                  <a:lnTo>
                    <a:pt x="23685" y="765492"/>
                  </a:lnTo>
                  <a:lnTo>
                    <a:pt x="28346" y="764806"/>
                  </a:lnTo>
                  <a:lnTo>
                    <a:pt x="29286" y="763320"/>
                  </a:lnTo>
                  <a:lnTo>
                    <a:pt x="29286" y="760628"/>
                  </a:lnTo>
                  <a:close/>
                </a:path>
                <a:path w="675639" h="820419">
                  <a:moveTo>
                    <a:pt x="34150" y="813473"/>
                  </a:moveTo>
                  <a:lnTo>
                    <a:pt x="31457" y="813473"/>
                  </a:lnTo>
                  <a:lnTo>
                    <a:pt x="29972" y="813346"/>
                  </a:lnTo>
                  <a:lnTo>
                    <a:pt x="29413" y="812800"/>
                  </a:lnTo>
                  <a:lnTo>
                    <a:pt x="29286" y="811301"/>
                  </a:lnTo>
                  <a:lnTo>
                    <a:pt x="29286" y="808609"/>
                  </a:lnTo>
                  <a:lnTo>
                    <a:pt x="28219" y="808609"/>
                  </a:lnTo>
                  <a:lnTo>
                    <a:pt x="26847" y="809421"/>
                  </a:lnTo>
                  <a:lnTo>
                    <a:pt x="25222" y="811047"/>
                  </a:lnTo>
                  <a:lnTo>
                    <a:pt x="24676" y="812152"/>
                  </a:lnTo>
                  <a:lnTo>
                    <a:pt x="24409" y="812952"/>
                  </a:lnTo>
                  <a:lnTo>
                    <a:pt x="24409" y="816203"/>
                  </a:lnTo>
                  <a:lnTo>
                    <a:pt x="24549" y="817702"/>
                  </a:lnTo>
                  <a:lnTo>
                    <a:pt x="25095" y="818222"/>
                  </a:lnTo>
                  <a:lnTo>
                    <a:pt x="26593" y="818375"/>
                  </a:lnTo>
                  <a:lnTo>
                    <a:pt x="29286" y="818375"/>
                  </a:lnTo>
                  <a:lnTo>
                    <a:pt x="29286" y="815657"/>
                  </a:lnTo>
                  <a:lnTo>
                    <a:pt x="30099" y="814844"/>
                  </a:lnTo>
                  <a:lnTo>
                    <a:pt x="31724" y="815949"/>
                  </a:lnTo>
                  <a:lnTo>
                    <a:pt x="33337" y="817016"/>
                  </a:lnTo>
                  <a:lnTo>
                    <a:pt x="34150" y="816203"/>
                  </a:lnTo>
                  <a:lnTo>
                    <a:pt x="34150" y="813473"/>
                  </a:lnTo>
                  <a:close/>
                </a:path>
                <a:path w="675639" h="820419">
                  <a:moveTo>
                    <a:pt x="62623" y="712597"/>
                  </a:moveTo>
                  <a:lnTo>
                    <a:pt x="61544" y="712597"/>
                  </a:lnTo>
                  <a:lnTo>
                    <a:pt x="60731" y="712343"/>
                  </a:lnTo>
                  <a:lnTo>
                    <a:pt x="60185" y="711784"/>
                  </a:lnTo>
                  <a:lnTo>
                    <a:pt x="58559" y="711276"/>
                  </a:lnTo>
                  <a:lnTo>
                    <a:pt x="58077" y="710463"/>
                  </a:lnTo>
                  <a:lnTo>
                    <a:pt x="57746" y="709904"/>
                  </a:lnTo>
                  <a:lnTo>
                    <a:pt x="57746" y="707732"/>
                  </a:lnTo>
                  <a:lnTo>
                    <a:pt x="56680" y="708279"/>
                  </a:lnTo>
                  <a:lnTo>
                    <a:pt x="55867" y="708837"/>
                  </a:lnTo>
                  <a:lnTo>
                    <a:pt x="55308" y="709358"/>
                  </a:lnTo>
                  <a:lnTo>
                    <a:pt x="53695" y="710463"/>
                  </a:lnTo>
                  <a:lnTo>
                    <a:pt x="52882" y="709904"/>
                  </a:lnTo>
                  <a:lnTo>
                    <a:pt x="52882" y="707732"/>
                  </a:lnTo>
                  <a:lnTo>
                    <a:pt x="50152" y="710463"/>
                  </a:lnTo>
                  <a:lnTo>
                    <a:pt x="48272" y="713701"/>
                  </a:lnTo>
                  <a:lnTo>
                    <a:pt x="47167" y="717499"/>
                  </a:lnTo>
                  <a:lnTo>
                    <a:pt x="46101" y="721296"/>
                  </a:lnTo>
                  <a:lnTo>
                    <a:pt x="43103" y="724547"/>
                  </a:lnTo>
                  <a:lnTo>
                    <a:pt x="47167" y="722109"/>
                  </a:lnTo>
                  <a:lnTo>
                    <a:pt x="50406" y="719937"/>
                  </a:lnTo>
                  <a:lnTo>
                    <a:pt x="53695" y="717765"/>
                  </a:lnTo>
                  <a:lnTo>
                    <a:pt x="57746" y="715327"/>
                  </a:lnTo>
                  <a:lnTo>
                    <a:pt x="62623" y="712597"/>
                  </a:lnTo>
                  <a:close/>
                </a:path>
                <a:path w="675639" h="820419">
                  <a:moveTo>
                    <a:pt x="62636" y="775258"/>
                  </a:moveTo>
                  <a:lnTo>
                    <a:pt x="57759" y="772541"/>
                  </a:lnTo>
                  <a:lnTo>
                    <a:pt x="52857" y="770229"/>
                  </a:lnTo>
                  <a:lnTo>
                    <a:pt x="43129" y="766432"/>
                  </a:lnTo>
                  <a:lnTo>
                    <a:pt x="38519" y="765492"/>
                  </a:lnTo>
                  <a:lnTo>
                    <a:pt x="34163" y="765492"/>
                  </a:lnTo>
                  <a:lnTo>
                    <a:pt x="34163" y="772541"/>
                  </a:lnTo>
                  <a:lnTo>
                    <a:pt x="33743" y="774585"/>
                  </a:lnTo>
                  <a:lnTo>
                    <a:pt x="32169" y="778256"/>
                  </a:lnTo>
                  <a:lnTo>
                    <a:pt x="32118" y="778383"/>
                  </a:lnTo>
                  <a:lnTo>
                    <a:pt x="31051" y="779741"/>
                  </a:lnTo>
                  <a:lnTo>
                    <a:pt x="28346" y="781367"/>
                  </a:lnTo>
                  <a:lnTo>
                    <a:pt x="26568" y="781240"/>
                  </a:lnTo>
                  <a:lnTo>
                    <a:pt x="24396" y="780135"/>
                  </a:lnTo>
                  <a:lnTo>
                    <a:pt x="24320" y="784999"/>
                  </a:lnTo>
                  <a:lnTo>
                    <a:pt x="23710" y="789089"/>
                  </a:lnTo>
                  <a:lnTo>
                    <a:pt x="21132" y="798410"/>
                  </a:lnTo>
                  <a:lnTo>
                    <a:pt x="21094" y="799388"/>
                  </a:lnTo>
                  <a:lnTo>
                    <a:pt x="21704" y="803732"/>
                  </a:lnTo>
                  <a:lnTo>
                    <a:pt x="24396" y="808596"/>
                  </a:lnTo>
                  <a:lnTo>
                    <a:pt x="26009" y="808596"/>
                  </a:lnTo>
                  <a:lnTo>
                    <a:pt x="27381" y="807796"/>
                  </a:lnTo>
                  <a:lnTo>
                    <a:pt x="28486" y="806170"/>
                  </a:lnTo>
                  <a:lnTo>
                    <a:pt x="29006" y="805649"/>
                  </a:lnTo>
                  <a:lnTo>
                    <a:pt x="29298" y="804837"/>
                  </a:lnTo>
                  <a:lnTo>
                    <a:pt x="29298" y="808596"/>
                  </a:lnTo>
                  <a:lnTo>
                    <a:pt x="34163" y="808596"/>
                  </a:lnTo>
                  <a:lnTo>
                    <a:pt x="34163" y="813498"/>
                  </a:lnTo>
                  <a:lnTo>
                    <a:pt x="36334" y="813498"/>
                  </a:lnTo>
                  <a:lnTo>
                    <a:pt x="37706" y="812533"/>
                  </a:lnTo>
                  <a:lnTo>
                    <a:pt x="38773" y="808736"/>
                  </a:lnTo>
                  <a:lnTo>
                    <a:pt x="40398" y="806424"/>
                  </a:lnTo>
                  <a:lnTo>
                    <a:pt x="43129" y="803732"/>
                  </a:lnTo>
                  <a:lnTo>
                    <a:pt x="43129" y="801001"/>
                  </a:lnTo>
                  <a:lnTo>
                    <a:pt x="43802" y="799388"/>
                  </a:lnTo>
                  <a:lnTo>
                    <a:pt x="45135" y="798830"/>
                  </a:lnTo>
                  <a:lnTo>
                    <a:pt x="46240" y="798410"/>
                  </a:lnTo>
                  <a:lnTo>
                    <a:pt x="45948" y="797204"/>
                  </a:lnTo>
                  <a:lnTo>
                    <a:pt x="44361" y="795324"/>
                  </a:lnTo>
                  <a:lnTo>
                    <a:pt x="45516" y="796391"/>
                  </a:lnTo>
                  <a:lnTo>
                    <a:pt x="46367" y="796391"/>
                  </a:lnTo>
                  <a:lnTo>
                    <a:pt x="47447" y="795324"/>
                  </a:lnTo>
                  <a:lnTo>
                    <a:pt x="47726" y="795070"/>
                  </a:lnTo>
                  <a:lnTo>
                    <a:pt x="47993" y="794512"/>
                  </a:lnTo>
                  <a:lnTo>
                    <a:pt x="47993" y="784999"/>
                  </a:lnTo>
                  <a:lnTo>
                    <a:pt x="57759" y="784999"/>
                  </a:lnTo>
                  <a:lnTo>
                    <a:pt x="57759" y="782307"/>
                  </a:lnTo>
                  <a:lnTo>
                    <a:pt x="57505" y="781761"/>
                  </a:lnTo>
                  <a:lnTo>
                    <a:pt x="57391" y="781494"/>
                  </a:lnTo>
                  <a:lnTo>
                    <a:pt x="57340" y="781367"/>
                  </a:lnTo>
                  <a:lnTo>
                    <a:pt x="57086" y="780808"/>
                  </a:lnTo>
                  <a:lnTo>
                    <a:pt x="55714" y="780554"/>
                  </a:lnTo>
                  <a:lnTo>
                    <a:pt x="54394" y="780262"/>
                  </a:lnTo>
                  <a:lnTo>
                    <a:pt x="55041" y="780135"/>
                  </a:lnTo>
                  <a:lnTo>
                    <a:pt x="57759" y="780135"/>
                  </a:lnTo>
                  <a:lnTo>
                    <a:pt x="59385" y="781761"/>
                  </a:lnTo>
                  <a:lnTo>
                    <a:pt x="60756" y="781494"/>
                  </a:lnTo>
                  <a:lnTo>
                    <a:pt x="61353" y="780262"/>
                  </a:lnTo>
                  <a:lnTo>
                    <a:pt x="61417" y="780135"/>
                  </a:lnTo>
                  <a:lnTo>
                    <a:pt x="62306" y="778383"/>
                  </a:lnTo>
                  <a:lnTo>
                    <a:pt x="62369" y="778256"/>
                  </a:lnTo>
                  <a:lnTo>
                    <a:pt x="62636" y="776884"/>
                  </a:lnTo>
                  <a:lnTo>
                    <a:pt x="62636" y="775258"/>
                  </a:lnTo>
                  <a:close/>
                </a:path>
                <a:path w="675639" h="820419">
                  <a:moveTo>
                    <a:pt x="78638" y="411619"/>
                  </a:moveTo>
                  <a:lnTo>
                    <a:pt x="75387" y="411619"/>
                  </a:lnTo>
                  <a:lnTo>
                    <a:pt x="74574" y="411365"/>
                  </a:lnTo>
                  <a:lnTo>
                    <a:pt x="72682" y="409473"/>
                  </a:lnTo>
                  <a:lnTo>
                    <a:pt x="72847" y="409803"/>
                  </a:lnTo>
                  <a:lnTo>
                    <a:pt x="76466" y="415709"/>
                  </a:lnTo>
                  <a:lnTo>
                    <a:pt x="78638" y="415709"/>
                  </a:lnTo>
                  <a:lnTo>
                    <a:pt x="77266" y="415036"/>
                  </a:lnTo>
                  <a:lnTo>
                    <a:pt x="77266" y="412305"/>
                  </a:lnTo>
                  <a:lnTo>
                    <a:pt x="78638" y="411619"/>
                  </a:lnTo>
                  <a:close/>
                </a:path>
                <a:path w="675639" h="820419">
                  <a:moveTo>
                    <a:pt x="82829" y="422605"/>
                  </a:moveTo>
                  <a:lnTo>
                    <a:pt x="82435" y="421665"/>
                  </a:lnTo>
                  <a:lnTo>
                    <a:pt x="81368" y="420560"/>
                  </a:lnTo>
                  <a:lnTo>
                    <a:pt x="80327" y="421665"/>
                  </a:lnTo>
                  <a:lnTo>
                    <a:pt x="79933" y="422605"/>
                  </a:lnTo>
                  <a:lnTo>
                    <a:pt x="80200" y="423418"/>
                  </a:lnTo>
                  <a:lnTo>
                    <a:pt x="80454" y="424230"/>
                  </a:lnTo>
                  <a:lnTo>
                    <a:pt x="80873" y="424649"/>
                  </a:lnTo>
                  <a:lnTo>
                    <a:pt x="81915" y="424649"/>
                  </a:lnTo>
                  <a:lnTo>
                    <a:pt x="82308" y="424230"/>
                  </a:lnTo>
                  <a:lnTo>
                    <a:pt x="82575" y="423418"/>
                  </a:lnTo>
                  <a:lnTo>
                    <a:pt x="82829" y="422605"/>
                  </a:lnTo>
                  <a:close/>
                </a:path>
                <a:path w="675639" h="820419">
                  <a:moveTo>
                    <a:pt x="82981" y="733767"/>
                  </a:moveTo>
                  <a:lnTo>
                    <a:pt x="81876" y="732142"/>
                  </a:lnTo>
                  <a:lnTo>
                    <a:pt x="81064" y="731075"/>
                  </a:lnTo>
                  <a:lnTo>
                    <a:pt x="76746" y="723480"/>
                  </a:lnTo>
                  <a:lnTo>
                    <a:pt x="76009" y="722376"/>
                  </a:lnTo>
                  <a:lnTo>
                    <a:pt x="74663" y="720356"/>
                  </a:lnTo>
                  <a:lnTo>
                    <a:pt x="72402" y="717499"/>
                  </a:lnTo>
                  <a:lnTo>
                    <a:pt x="72351" y="719340"/>
                  </a:lnTo>
                  <a:lnTo>
                    <a:pt x="72326" y="721042"/>
                  </a:lnTo>
                  <a:lnTo>
                    <a:pt x="72263" y="721728"/>
                  </a:lnTo>
                  <a:lnTo>
                    <a:pt x="71970" y="721982"/>
                  </a:lnTo>
                  <a:lnTo>
                    <a:pt x="71716" y="722236"/>
                  </a:lnTo>
                  <a:lnTo>
                    <a:pt x="70218" y="722376"/>
                  </a:lnTo>
                  <a:lnTo>
                    <a:pt x="67525" y="722376"/>
                  </a:lnTo>
                  <a:lnTo>
                    <a:pt x="67525" y="719670"/>
                  </a:lnTo>
                  <a:lnTo>
                    <a:pt x="68338" y="718870"/>
                  </a:lnTo>
                  <a:lnTo>
                    <a:pt x="69964" y="719937"/>
                  </a:lnTo>
                  <a:lnTo>
                    <a:pt x="71589" y="721042"/>
                  </a:lnTo>
                  <a:lnTo>
                    <a:pt x="72275" y="720356"/>
                  </a:lnTo>
                  <a:lnTo>
                    <a:pt x="72351" y="719340"/>
                  </a:lnTo>
                  <a:lnTo>
                    <a:pt x="72351" y="717499"/>
                  </a:lnTo>
                  <a:lnTo>
                    <a:pt x="64808" y="717499"/>
                  </a:lnTo>
                  <a:lnTo>
                    <a:pt x="57073" y="720356"/>
                  </a:lnTo>
                  <a:lnTo>
                    <a:pt x="41363" y="731748"/>
                  </a:lnTo>
                  <a:lnTo>
                    <a:pt x="36322" y="737031"/>
                  </a:lnTo>
                  <a:lnTo>
                    <a:pt x="34150" y="741908"/>
                  </a:lnTo>
                  <a:lnTo>
                    <a:pt x="34023" y="744639"/>
                  </a:lnTo>
                  <a:lnTo>
                    <a:pt x="33515" y="742594"/>
                  </a:lnTo>
                  <a:lnTo>
                    <a:pt x="33477" y="742467"/>
                  </a:lnTo>
                  <a:lnTo>
                    <a:pt x="32016" y="741908"/>
                  </a:lnTo>
                  <a:lnTo>
                    <a:pt x="29286" y="741908"/>
                  </a:lnTo>
                  <a:lnTo>
                    <a:pt x="29286" y="748703"/>
                  </a:lnTo>
                  <a:lnTo>
                    <a:pt x="28473" y="750316"/>
                  </a:lnTo>
                  <a:lnTo>
                    <a:pt x="26847" y="750836"/>
                  </a:lnTo>
                  <a:lnTo>
                    <a:pt x="25234" y="751395"/>
                  </a:lnTo>
                  <a:lnTo>
                    <a:pt x="24384" y="753021"/>
                  </a:lnTo>
                  <a:lnTo>
                    <a:pt x="24384" y="755738"/>
                  </a:lnTo>
                  <a:lnTo>
                    <a:pt x="31457" y="758469"/>
                  </a:lnTo>
                  <a:lnTo>
                    <a:pt x="38506" y="760907"/>
                  </a:lnTo>
                  <a:lnTo>
                    <a:pt x="52590" y="765225"/>
                  </a:lnTo>
                  <a:lnTo>
                    <a:pt x="59931" y="767651"/>
                  </a:lnTo>
                  <a:lnTo>
                    <a:pt x="67525" y="770382"/>
                  </a:lnTo>
                  <a:lnTo>
                    <a:pt x="70218" y="765517"/>
                  </a:lnTo>
                  <a:lnTo>
                    <a:pt x="73202" y="760615"/>
                  </a:lnTo>
                  <a:lnTo>
                    <a:pt x="79730" y="750836"/>
                  </a:lnTo>
                  <a:lnTo>
                    <a:pt x="81356" y="746264"/>
                  </a:lnTo>
                  <a:lnTo>
                    <a:pt x="81356" y="744639"/>
                  </a:lnTo>
                  <a:lnTo>
                    <a:pt x="81102" y="745286"/>
                  </a:lnTo>
                  <a:lnTo>
                    <a:pt x="80962" y="745972"/>
                  </a:lnTo>
                  <a:lnTo>
                    <a:pt x="80860" y="746264"/>
                  </a:lnTo>
                  <a:lnTo>
                    <a:pt x="79311" y="749935"/>
                  </a:lnTo>
                  <a:lnTo>
                    <a:pt x="76746" y="750836"/>
                  </a:lnTo>
                  <a:lnTo>
                    <a:pt x="72402" y="750836"/>
                  </a:lnTo>
                  <a:lnTo>
                    <a:pt x="72402" y="745972"/>
                  </a:lnTo>
                  <a:lnTo>
                    <a:pt x="74574" y="745972"/>
                  </a:lnTo>
                  <a:lnTo>
                    <a:pt x="75514" y="745286"/>
                  </a:lnTo>
                  <a:lnTo>
                    <a:pt x="75387" y="744639"/>
                  </a:lnTo>
                  <a:lnTo>
                    <a:pt x="74968" y="742594"/>
                  </a:lnTo>
                  <a:lnTo>
                    <a:pt x="77000" y="741908"/>
                  </a:lnTo>
                  <a:lnTo>
                    <a:pt x="81343" y="741908"/>
                  </a:lnTo>
                  <a:lnTo>
                    <a:pt x="79819" y="737298"/>
                  </a:lnTo>
                  <a:lnTo>
                    <a:pt x="78625" y="733767"/>
                  </a:lnTo>
                  <a:lnTo>
                    <a:pt x="79184" y="732142"/>
                  </a:lnTo>
                  <a:lnTo>
                    <a:pt x="81356" y="732142"/>
                  </a:lnTo>
                  <a:lnTo>
                    <a:pt x="82981" y="733767"/>
                  </a:lnTo>
                  <a:close/>
                </a:path>
                <a:path w="675639" h="820419">
                  <a:moveTo>
                    <a:pt x="86220" y="737031"/>
                  </a:moveTo>
                  <a:lnTo>
                    <a:pt x="85140" y="737031"/>
                  </a:lnTo>
                  <a:lnTo>
                    <a:pt x="84328" y="737298"/>
                  </a:lnTo>
                  <a:lnTo>
                    <a:pt x="83781" y="737844"/>
                  </a:lnTo>
                  <a:lnTo>
                    <a:pt x="82143" y="738924"/>
                  </a:lnTo>
                  <a:lnTo>
                    <a:pt x="81356" y="740270"/>
                  </a:lnTo>
                  <a:lnTo>
                    <a:pt x="81343" y="741908"/>
                  </a:lnTo>
                  <a:lnTo>
                    <a:pt x="82969" y="741908"/>
                  </a:lnTo>
                  <a:lnTo>
                    <a:pt x="84328" y="741095"/>
                  </a:lnTo>
                  <a:lnTo>
                    <a:pt x="85407" y="739470"/>
                  </a:lnTo>
                  <a:lnTo>
                    <a:pt x="85953" y="738924"/>
                  </a:lnTo>
                  <a:lnTo>
                    <a:pt x="86220" y="738111"/>
                  </a:lnTo>
                  <a:lnTo>
                    <a:pt x="86220" y="737031"/>
                  </a:lnTo>
                  <a:close/>
                </a:path>
                <a:path w="675639" h="820419">
                  <a:moveTo>
                    <a:pt x="100876" y="282321"/>
                  </a:moveTo>
                  <a:lnTo>
                    <a:pt x="99771" y="282321"/>
                  </a:lnTo>
                  <a:lnTo>
                    <a:pt x="98958" y="282067"/>
                  </a:lnTo>
                  <a:lnTo>
                    <a:pt x="98437" y="281508"/>
                  </a:lnTo>
                  <a:lnTo>
                    <a:pt x="96812" y="280987"/>
                  </a:lnTo>
                  <a:lnTo>
                    <a:pt x="95999" y="279666"/>
                  </a:lnTo>
                  <a:lnTo>
                    <a:pt x="95999" y="277520"/>
                  </a:lnTo>
                  <a:lnTo>
                    <a:pt x="90030" y="277520"/>
                  </a:lnTo>
                  <a:lnTo>
                    <a:pt x="89217" y="277228"/>
                  </a:lnTo>
                  <a:lnTo>
                    <a:pt x="88671" y="276707"/>
                  </a:lnTo>
                  <a:lnTo>
                    <a:pt x="87045" y="276186"/>
                  </a:lnTo>
                  <a:lnTo>
                    <a:pt x="86233" y="274828"/>
                  </a:lnTo>
                  <a:lnTo>
                    <a:pt x="86233" y="272681"/>
                  </a:lnTo>
                  <a:lnTo>
                    <a:pt x="83540" y="272681"/>
                  </a:lnTo>
                  <a:lnTo>
                    <a:pt x="80416" y="272262"/>
                  </a:lnTo>
                  <a:lnTo>
                    <a:pt x="73342" y="270675"/>
                  </a:lnTo>
                  <a:lnTo>
                    <a:pt x="70231" y="272681"/>
                  </a:lnTo>
                  <a:lnTo>
                    <a:pt x="67538" y="277520"/>
                  </a:lnTo>
                  <a:lnTo>
                    <a:pt x="71856" y="277520"/>
                  </a:lnTo>
                  <a:lnTo>
                    <a:pt x="77279" y="279107"/>
                  </a:lnTo>
                  <a:lnTo>
                    <a:pt x="90297" y="285534"/>
                  </a:lnTo>
                  <a:lnTo>
                    <a:pt x="95999" y="287159"/>
                  </a:lnTo>
                  <a:lnTo>
                    <a:pt x="98704" y="287159"/>
                  </a:lnTo>
                  <a:lnTo>
                    <a:pt x="98145" y="286346"/>
                  </a:lnTo>
                  <a:lnTo>
                    <a:pt x="99250" y="284759"/>
                  </a:lnTo>
                  <a:lnTo>
                    <a:pt x="99771" y="284200"/>
                  </a:lnTo>
                  <a:lnTo>
                    <a:pt x="100317" y="283425"/>
                  </a:lnTo>
                  <a:lnTo>
                    <a:pt x="100876" y="282321"/>
                  </a:lnTo>
                  <a:close/>
                </a:path>
                <a:path w="675639" h="820419">
                  <a:moveTo>
                    <a:pt x="187096" y="633704"/>
                  </a:moveTo>
                  <a:lnTo>
                    <a:pt x="182219" y="636143"/>
                  </a:lnTo>
                  <a:lnTo>
                    <a:pt x="184924" y="636143"/>
                  </a:lnTo>
                  <a:lnTo>
                    <a:pt x="186550" y="635330"/>
                  </a:lnTo>
                  <a:lnTo>
                    <a:pt x="187096" y="633704"/>
                  </a:lnTo>
                  <a:close/>
                </a:path>
                <a:path w="675639" h="820419">
                  <a:moveTo>
                    <a:pt x="191998" y="406755"/>
                  </a:moveTo>
                  <a:lnTo>
                    <a:pt x="189268" y="404025"/>
                  </a:lnTo>
                  <a:lnTo>
                    <a:pt x="187833" y="401878"/>
                  </a:lnTo>
                  <a:lnTo>
                    <a:pt x="187642" y="401586"/>
                  </a:lnTo>
                  <a:lnTo>
                    <a:pt x="186537" y="397268"/>
                  </a:lnTo>
                  <a:lnTo>
                    <a:pt x="184912" y="394843"/>
                  </a:lnTo>
                  <a:lnTo>
                    <a:pt x="182219" y="392112"/>
                  </a:lnTo>
                  <a:lnTo>
                    <a:pt x="182219" y="394843"/>
                  </a:lnTo>
                  <a:lnTo>
                    <a:pt x="182613" y="396163"/>
                  </a:lnTo>
                  <a:lnTo>
                    <a:pt x="182664" y="396303"/>
                  </a:lnTo>
                  <a:lnTo>
                    <a:pt x="182753" y="396595"/>
                  </a:lnTo>
                  <a:lnTo>
                    <a:pt x="182867" y="396976"/>
                  </a:lnTo>
                  <a:lnTo>
                    <a:pt x="182905" y="397116"/>
                  </a:lnTo>
                  <a:lnTo>
                    <a:pt x="185597" y="400939"/>
                  </a:lnTo>
                  <a:lnTo>
                    <a:pt x="184912" y="401878"/>
                  </a:lnTo>
                  <a:lnTo>
                    <a:pt x="182219" y="401878"/>
                  </a:lnTo>
                  <a:lnTo>
                    <a:pt x="182143" y="399415"/>
                  </a:lnTo>
                  <a:lnTo>
                    <a:pt x="181584" y="397268"/>
                  </a:lnTo>
                  <a:lnTo>
                    <a:pt x="181508" y="396976"/>
                  </a:lnTo>
                  <a:lnTo>
                    <a:pt x="181406" y="396595"/>
                  </a:lnTo>
                  <a:lnTo>
                    <a:pt x="178168" y="388442"/>
                  </a:lnTo>
                  <a:lnTo>
                    <a:pt x="177647" y="387375"/>
                  </a:lnTo>
                  <a:lnTo>
                    <a:pt x="177571" y="387210"/>
                  </a:lnTo>
                  <a:lnTo>
                    <a:pt x="158330" y="360921"/>
                  </a:lnTo>
                  <a:lnTo>
                    <a:pt x="155638" y="357670"/>
                  </a:lnTo>
                  <a:lnTo>
                    <a:pt x="154546" y="353872"/>
                  </a:lnTo>
                  <a:lnTo>
                    <a:pt x="153454" y="350075"/>
                  </a:lnTo>
                  <a:lnTo>
                    <a:pt x="151574" y="346824"/>
                  </a:lnTo>
                  <a:lnTo>
                    <a:pt x="148856" y="344093"/>
                  </a:lnTo>
                  <a:lnTo>
                    <a:pt x="143979" y="344093"/>
                  </a:lnTo>
                  <a:lnTo>
                    <a:pt x="143979" y="353872"/>
                  </a:lnTo>
                  <a:lnTo>
                    <a:pt x="142506" y="352399"/>
                  </a:lnTo>
                  <a:lnTo>
                    <a:pt x="142506" y="377469"/>
                  </a:lnTo>
                  <a:lnTo>
                    <a:pt x="137744" y="381685"/>
                  </a:lnTo>
                  <a:lnTo>
                    <a:pt x="132461" y="386003"/>
                  </a:lnTo>
                  <a:lnTo>
                    <a:pt x="130416" y="387210"/>
                  </a:lnTo>
                  <a:lnTo>
                    <a:pt x="129336" y="387210"/>
                  </a:lnTo>
                  <a:lnTo>
                    <a:pt x="130403" y="386143"/>
                  </a:lnTo>
                  <a:lnTo>
                    <a:pt x="133235" y="383311"/>
                  </a:lnTo>
                  <a:lnTo>
                    <a:pt x="134556" y="382346"/>
                  </a:lnTo>
                  <a:lnTo>
                    <a:pt x="137680" y="380072"/>
                  </a:lnTo>
                  <a:lnTo>
                    <a:pt x="142430" y="377469"/>
                  </a:lnTo>
                  <a:lnTo>
                    <a:pt x="142506" y="352399"/>
                  </a:lnTo>
                  <a:lnTo>
                    <a:pt x="139115" y="348996"/>
                  </a:lnTo>
                  <a:lnTo>
                    <a:pt x="139115" y="344093"/>
                  </a:lnTo>
                  <a:lnTo>
                    <a:pt x="142062" y="341147"/>
                  </a:lnTo>
                  <a:lnTo>
                    <a:pt x="143979" y="339229"/>
                  </a:lnTo>
                  <a:lnTo>
                    <a:pt x="143979" y="337604"/>
                  </a:lnTo>
                  <a:lnTo>
                    <a:pt x="143979" y="336499"/>
                  </a:lnTo>
                  <a:lnTo>
                    <a:pt x="143167" y="334886"/>
                  </a:lnTo>
                  <a:lnTo>
                    <a:pt x="141554" y="334365"/>
                  </a:lnTo>
                  <a:lnTo>
                    <a:pt x="139928" y="333806"/>
                  </a:lnTo>
                  <a:lnTo>
                    <a:pt x="139115" y="332447"/>
                  </a:lnTo>
                  <a:lnTo>
                    <a:pt x="137604" y="334225"/>
                  </a:lnTo>
                  <a:lnTo>
                    <a:pt x="137490" y="334365"/>
                  </a:lnTo>
                  <a:lnTo>
                    <a:pt x="130962" y="337604"/>
                  </a:lnTo>
                  <a:lnTo>
                    <a:pt x="129336" y="337058"/>
                  </a:lnTo>
                  <a:lnTo>
                    <a:pt x="129336" y="334365"/>
                  </a:lnTo>
                  <a:lnTo>
                    <a:pt x="132029" y="334365"/>
                  </a:lnTo>
                  <a:lnTo>
                    <a:pt x="133527" y="334225"/>
                  </a:lnTo>
                  <a:lnTo>
                    <a:pt x="134086" y="333679"/>
                  </a:lnTo>
                  <a:lnTo>
                    <a:pt x="134213" y="330276"/>
                  </a:lnTo>
                  <a:lnTo>
                    <a:pt x="131102" y="325399"/>
                  </a:lnTo>
                  <a:lnTo>
                    <a:pt x="121196" y="309892"/>
                  </a:lnTo>
                  <a:lnTo>
                    <a:pt x="104927" y="294284"/>
                  </a:lnTo>
                  <a:lnTo>
                    <a:pt x="85407" y="283451"/>
                  </a:lnTo>
                  <a:lnTo>
                    <a:pt x="62636" y="277393"/>
                  </a:lnTo>
                  <a:lnTo>
                    <a:pt x="57759" y="282295"/>
                  </a:lnTo>
                  <a:lnTo>
                    <a:pt x="51663" y="285673"/>
                  </a:lnTo>
                  <a:lnTo>
                    <a:pt x="37020" y="289471"/>
                  </a:lnTo>
                  <a:lnTo>
                    <a:pt x="31991" y="293941"/>
                  </a:lnTo>
                  <a:lnTo>
                    <a:pt x="29298" y="300990"/>
                  </a:lnTo>
                  <a:lnTo>
                    <a:pt x="24396" y="300990"/>
                  </a:lnTo>
                  <a:lnTo>
                    <a:pt x="20891" y="303847"/>
                  </a:lnTo>
                  <a:lnTo>
                    <a:pt x="18707" y="309524"/>
                  </a:lnTo>
                  <a:lnTo>
                    <a:pt x="16535" y="315239"/>
                  </a:lnTo>
                  <a:lnTo>
                    <a:pt x="16802" y="320535"/>
                  </a:lnTo>
                  <a:lnTo>
                    <a:pt x="19519" y="325399"/>
                  </a:lnTo>
                  <a:lnTo>
                    <a:pt x="19519" y="327571"/>
                  </a:lnTo>
                  <a:lnTo>
                    <a:pt x="20332" y="328129"/>
                  </a:lnTo>
                  <a:lnTo>
                    <a:pt x="21958" y="327025"/>
                  </a:lnTo>
                  <a:lnTo>
                    <a:pt x="22504" y="326504"/>
                  </a:lnTo>
                  <a:lnTo>
                    <a:pt x="23317" y="325958"/>
                  </a:lnTo>
                  <a:lnTo>
                    <a:pt x="24396" y="325399"/>
                  </a:lnTo>
                  <a:lnTo>
                    <a:pt x="21691" y="328129"/>
                  </a:lnTo>
                  <a:lnTo>
                    <a:pt x="21234" y="330276"/>
                  </a:lnTo>
                  <a:lnTo>
                    <a:pt x="21145" y="330695"/>
                  </a:lnTo>
                  <a:lnTo>
                    <a:pt x="24396" y="335559"/>
                  </a:lnTo>
                  <a:lnTo>
                    <a:pt x="26568" y="339229"/>
                  </a:lnTo>
                  <a:lnTo>
                    <a:pt x="29298" y="344093"/>
                  </a:lnTo>
                  <a:lnTo>
                    <a:pt x="31991" y="341401"/>
                  </a:lnTo>
                  <a:lnTo>
                    <a:pt x="34036" y="341147"/>
                  </a:lnTo>
                  <a:lnTo>
                    <a:pt x="35356" y="343293"/>
                  </a:lnTo>
                  <a:lnTo>
                    <a:pt x="36728" y="345465"/>
                  </a:lnTo>
                  <a:lnTo>
                    <a:pt x="36334" y="348996"/>
                  </a:lnTo>
                  <a:lnTo>
                    <a:pt x="34163" y="353872"/>
                  </a:lnTo>
                  <a:lnTo>
                    <a:pt x="41211" y="356603"/>
                  </a:lnTo>
                  <a:lnTo>
                    <a:pt x="45427" y="360108"/>
                  </a:lnTo>
                  <a:lnTo>
                    <a:pt x="48120" y="368808"/>
                  </a:lnTo>
                  <a:lnTo>
                    <a:pt x="50165" y="373126"/>
                  </a:lnTo>
                  <a:lnTo>
                    <a:pt x="52857" y="377469"/>
                  </a:lnTo>
                  <a:lnTo>
                    <a:pt x="52857" y="376923"/>
                  </a:lnTo>
                  <a:lnTo>
                    <a:pt x="53149" y="376364"/>
                  </a:lnTo>
                  <a:lnTo>
                    <a:pt x="55295" y="374192"/>
                  </a:lnTo>
                  <a:lnTo>
                    <a:pt x="56654" y="373380"/>
                  </a:lnTo>
                  <a:lnTo>
                    <a:pt x="57759" y="373380"/>
                  </a:lnTo>
                  <a:lnTo>
                    <a:pt x="57759" y="382638"/>
                  </a:lnTo>
                  <a:lnTo>
                    <a:pt x="59715" y="389940"/>
                  </a:lnTo>
                  <a:lnTo>
                    <a:pt x="59778" y="390194"/>
                  </a:lnTo>
                  <a:lnTo>
                    <a:pt x="64414" y="396976"/>
                  </a:lnTo>
                  <a:lnTo>
                    <a:pt x="67919" y="402145"/>
                  </a:lnTo>
                  <a:lnTo>
                    <a:pt x="72148" y="408660"/>
                  </a:lnTo>
                  <a:lnTo>
                    <a:pt x="72644" y="409473"/>
                  </a:lnTo>
                  <a:lnTo>
                    <a:pt x="72580" y="408927"/>
                  </a:lnTo>
                  <a:lnTo>
                    <a:pt x="72491" y="408660"/>
                  </a:lnTo>
                  <a:lnTo>
                    <a:pt x="72402" y="406755"/>
                  </a:lnTo>
                  <a:lnTo>
                    <a:pt x="74574" y="406755"/>
                  </a:lnTo>
                  <a:lnTo>
                    <a:pt x="75946" y="407428"/>
                  </a:lnTo>
                  <a:lnTo>
                    <a:pt x="77012" y="410133"/>
                  </a:lnTo>
                  <a:lnTo>
                    <a:pt x="78638" y="409473"/>
                  </a:lnTo>
                  <a:lnTo>
                    <a:pt x="81330" y="406755"/>
                  </a:lnTo>
                  <a:lnTo>
                    <a:pt x="78638" y="406755"/>
                  </a:lnTo>
                  <a:lnTo>
                    <a:pt x="76593" y="405130"/>
                  </a:lnTo>
                  <a:lnTo>
                    <a:pt x="73901" y="398602"/>
                  </a:lnTo>
                  <a:lnTo>
                    <a:pt x="74218" y="397268"/>
                  </a:lnTo>
                  <a:lnTo>
                    <a:pt x="74282" y="396976"/>
                  </a:lnTo>
                  <a:lnTo>
                    <a:pt x="73240" y="396976"/>
                  </a:lnTo>
                  <a:lnTo>
                    <a:pt x="72796" y="396595"/>
                  </a:lnTo>
                  <a:lnTo>
                    <a:pt x="72529" y="396303"/>
                  </a:lnTo>
                  <a:lnTo>
                    <a:pt x="72517" y="396163"/>
                  </a:lnTo>
                  <a:lnTo>
                    <a:pt x="72402" y="392112"/>
                  </a:lnTo>
                  <a:lnTo>
                    <a:pt x="74574" y="392112"/>
                  </a:lnTo>
                  <a:lnTo>
                    <a:pt x="75133" y="391172"/>
                  </a:lnTo>
                  <a:lnTo>
                    <a:pt x="72948" y="387375"/>
                  </a:lnTo>
                  <a:lnTo>
                    <a:pt x="72402" y="385064"/>
                  </a:lnTo>
                  <a:lnTo>
                    <a:pt x="72402" y="382346"/>
                  </a:lnTo>
                  <a:lnTo>
                    <a:pt x="76466" y="382346"/>
                  </a:lnTo>
                  <a:lnTo>
                    <a:pt x="76492" y="387375"/>
                  </a:lnTo>
                  <a:lnTo>
                    <a:pt x="77152" y="391172"/>
                  </a:lnTo>
                  <a:lnTo>
                    <a:pt x="77190" y="391426"/>
                  </a:lnTo>
                  <a:lnTo>
                    <a:pt x="77317" y="392112"/>
                  </a:lnTo>
                  <a:lnTo>
                    <a:pt x="77406" y="392658"/>
                  </a:lnTo>
                  <a:lnTo>
                    <a:pt x="81203" y="404571"/>
                  </a:lnTo>
                  <a:lnTo>
                    <a:pt x="83502" y="408927"/>
                  </a:lnTo>
                  <a:lnTo>
                    <a:pt x="86233" y="411619"/>
                  </a:lnTo>
                  <a:lnTo>
                    <a:pt x="91097" y="408927"/>
                  </a:lnTo>
                  <a:lnTo>
                    <a:pt x="96100" y="405676"/>
                  </a:lnTo>
                  <a:lnTo>
                    <a:pt x="106426" y="398081"/>
                  </a:lnTo>
                  <a:lnTo>
                    <a:pt x="112522" y="394843"/>
                  </a:lnTo>
                  <a:lnTo>
                    <a:pt x="119570" y="392112"/>
                  </a:lnTo>
                  <a:lnTo>
                    <a:pt x="116319" y="392112"/>
                  </a:lnTo>
                  <a:lnTo>
                    <a:pt x="115646" y="391426"/>
                  </a:lnTo>
                  <a:lnTo>
                    <a:pt x="115531" y="390194"/>
                  </a:lnTo>
                  <a:lnTo>
                    <a:pt x="115506" y="387210"/>
                  </a:lnTo>
                  <a:lnTo>
                    <a:pt x="122555" y="386143"/>
                  </a:lnTo>
                  <a:lnTo>
                    <a:pt x="125539" y="386562"/>
                  </a:lnTo>
                  <a:lnTo>
                    <a:pt x="92595" y="410552"/>
                  </a:lnTo>
                  <a:lnTo>
                    <a:pt x="88404" y="413537"/>
                  </a:lnTo>
                  <a:lnTo>
                    <a:pt x="86233" y="415709"/>
                  </a:lnTo>
                  <a:lnTo>
                    <a:pt x="86233" y="435216"/>
                  </a:lnTo>
                  <a:lnTo>
                    <a:pt x="88925" y="435216"/>
                  </a:lnTo>
                  <a:lnTo>
                    <a:pt x="90551" y="434403"/>
                  </a:lnTo>
                  <a:lnTo>
                    <a:pt x="91655" y="431165"/>
                  </a:lnTo>
                  <a:lnTo>
                    <a:pt x="93281" y="430352"/>
                  </a:lnTo>
                  <a:lnTo>
                    <a:pt x="94894" y="430352"/>
                  </a:lnTo>
                  <a:lnTo>
                    <a:pt x="94081" y="430606"/>
                  </a:lnTo>
                  <a:lnTo>
                    <a:pt x="93535" y="431165"/>
                  </a:lnTo>
                  <a:lnTo>
                    <a:pt x="91909" y="432231"/>
                  </a:lnTo>
                  <a:lnTo>
                    <a:pt x="91097" y="433603"/>
                  </a:lnTo>
                  <a:lnTo>
                    <a:pt x="91097" y="435216"/>
                  </a:lnTo>
                  <a:lnTo>
                    <a:pt x="97078" y="433044"/>
                  </a:lnTo>
                  <a:lnTo>
                    <a:pt x="103568" y="431165"/>
                  </a:lnTo>
                  <a:lnTo>
                    <a:pt x="107111" y="430352"/>
                  </a:lnTo>
                  <a:lnTo>
                    <a:pt x="117652" y="427888"/>
                  </a:lnTo>
                  <a:lnTo>
                    <a:pt x="137490" y="423697"/>
                  </a:lnTo>
                  <a:lnTo>
                    <a:pt x="143560" y="421944"/>
                  </a:lnTo>
                  <a:lnTo>
                    <a:pt x="154952" y="417588"/>
                  </a:lnTo>
                  <a:lnTo>
                    <a:pt x="159435" y="414870"/>
                  </a:lnTo>
                  <a:lnTo>
                    <a:pt x="162674" y="411619"/>
                  </a:lnTo>
                  <a:lnTo>
                    <a:pt x="167589" y="413791"/>
                  </a:lnTo>
                  <a:lnTo>
                    <a:pt x="172453" y="413537"/>
                  </a:lnTo>
                  <a:lnTo>
                    <a:pt x="175869" y="411619"/>
                  </a:lnTo>
                  <a:lnTo>
                    <a:pt x="182219" y="408114"/>
                  </a:lnTo>
                  <a:lnTo>
                    <a:pt x="187096" y="406755"/>
                  </a:lnTo>
                  <a:lnTo>
                    <a:pt x="191998" y="406755"/>
                  </a:lnTo>
                  <a:close/>
                </a:path>
                <a:path w="675639" h="820419">
                  <a:moveTo>
                    <a:pt x="276707" y="703148"/>
                  </a:moveTo>
                  <a:lnTo>
                    <a:pt x="274015" y="697687"/>
                  </a:lnTo>
                  <a:lnTo>
                    <a:pt x="273329" y="693889"/>
                  </a:lnTo>
                  <a:lnTo>
                    <a:pt x="272389" y="697179"/>
                  </a:lnTo>
                  <a:lnTo>
                    <a:pt x="270471" y="698792"/>
                  </a:lnTo>
                  <a:lnTo>
                    <a:pt x="268592" y="700417"/>
                  </a:lnTo>
                  <a:lnTo>
                    <a:pt x="266293" y="703402"/>
                  </a:lnTo>
                  <a:lnTo>
                    <a:pt x="263563" y="707720"/>
                  </a:lnTo>
                  <a:lnTo>
                    <a:pt x="273329" y="707720"/>
                  </a:lnTo>
                  <a:lnTo>
                    <a:pt x="276021" y="705586"/>
                  </a:lnTo>
                  <a:lnTo>
                    <a:pt x="276631" y="703402"/>
                  </a:lnTo>
                  <a:lnTo>
                    <a:pt x="276707" y="703148"/>
                  </a:lnTo>
                  <a:close/>
                </a:path>
                <a:path w="675639" h="820419">
                  <a:moveTo>
                    <a:pt x="359587" y="397637"/>
                  </a:moveTo>
                  <a:lnTo>
                    <a:pt x="355752" y="397637"/>
                  </a:lnTo>
                  <a:lnTo>
                    <a:pt x="348576" y="395097"/>
                  </a:lnTo>
                  <a:lnTo>
                    <a:pt x="345046" y="392557"/>
                  </a:lnTo>
                  <a:lnTo>
                    <a:pt x="341401" y="391287"/>
                  </a:lnTo>
                  <a:lnTo>
                    <a:pt x="337604" y="388747"/>
                  </a:lnTo>
                  <a:lnTo>
                    <a:pt x="333806" y="387477"/>
                  </a:lnTo>
                  <a:lnTo>
                    <a:pt x="330136" y="386207"/>
                  </a:lnTo>
                  <a:lnTo>
                    <a:pt x="326631" y="384937"/>
                  </a:lnTo>
                  <a:lnTo>
                    <a:pt x="323100" y="384937"/>
                  </a:lnTo>
                  <a:lnTo>
                    <a:pt x="319722" y="386207"/>
                  </a:lnTo>
                  <a:lnTo>
                    <a:pt x="316445" y="387477"/>
                  </a:lnTo>
                  <a:lnTo>
                    <a:pt x="316445" y="390017"/>
                  </a:lnTo>
                  <a:lnTo>
                    <a:pt x="317119" y="391287"/>
                  </a:lnTo>
                  <a:lnTo>
                    <a:pt x="318490" y="390017"/>
                  </a:lnTo>
                  <a:lnTo>
                    <a:pt x="319824" y="388747"/>
                  </a:lnTo>
                  <a:lnTo>
                    <a:pt x="319163" y="390017"/>
                  </a:lnTo>
                  <a:lnTo>
                    <a:pt x="316445" y="392557"/>
                  </a:lnTo>
                  <a:lnTo>
                    <a:pt x="311569" y="392557"/>
                  </a:lnTo>
                  <a:lnTo>
                    <a:pt x="308851" y="397637"/>
                  </a:lnTo>
                  <a:lnTo>
                    <a:pt x="305600" y="401447"/>
                  </a:lnTo>
                  <a:lnTo>
                    <a:pt x="298005" y="407797"/>
                  </a:lnTo>
                  <a:lnTo>
                    <a:pt x="294754" y="411607"/>
                  </a:lnTo>
                  <a:lnTo>
                    <a:pt x="292061" y="416687"/>
                  </a:lnTo>
                  <a:lnTo>
                    <a:pt x="287286" y="407797"/>
                  </a:lnTo>
                  <a:lnTo>
                    <a:pt x="285965" y="401447"/>
                  </a:lnTo>
                  <a:lnTo>
                    <a:pt x="284594" y="396367"/>
                  </a:lnTo>
                  <a:lnTo>
                    <a:pt x="284822" y="392557"/>
                  </a:lnTo>
                  <a:lnTo>
                    <a:pt x="284899" y="391287"/>
                  </a:lnTo>
                  <a:lnTo>
                    <a:pt x="284988" y="390017"/>
                  </a:lnTo>
                  <a:lnTo>
                    <a:pt x="287159" y="382397"/>
                  </a:lnTo>
                  <a:lnTo>
                    <a:pt x="286054" y="382397"/>
                  </a:lnTo>
                  <a:lnTo>
                    <a:pt x="284861" y="383667"/>
                  </a:lnTo>
                  <a:lnTo>
                    <a:pt x="283489" y="383667"/>
                  </a:lnTo>
                  <a:lnTo>
                    <a:pt x="282130" y="384937"/>
                  </a:lnTo>
                  <a:lnTo>
                    <a:pt x="279044" y="384937"/>
                  </a:lnTo>
                  <a:lnTo>
                    <a:pt x="276872" y="386207"/>
                  </a:lnTo>
                  <a:lnTo>
                    <a:pt x="274955" y="387477"/>
                  </a:lnTo>
                  <a:lnTo>
                    <a:pt x="273329" y="387477"/>
                  </a:lnTo>
                  <a:lnTo>
                    <a:pt x="271665" y="397637"/>
                  </a:lnTo>
                  <a:lnTo>
                    <a:pt x="271005" y="405257"/>
                  </a:lnTo>
                  <a:lnTo>
                    <a:pt x="271068" y="420497"/>
                  </a:lnTo>
                  <a:lnTo>
                    <a:pt x="271170" y="421767"/>
                  </a:lnTo>
                  <a:lnTo>
                    <a:pt x="271284" y="423037"/>
                  </a:lnTo>
                  <a:lnTo>
                    <a:pt x="272173" y="430657"/>
                  </a:lnTo>
                  <a:lnTo>
                    <a:pt x="272288" y="431927"/>
                  </a:lnTo>
                  <a:lnTo>
                    <a:pt x="272389" y="433197"/>
                  </a:lnTo>
                  <a:lnTo>
                    <a:pt x="272491" y="434467"/>
                  </a:lnTo>
                  <a:lnTo>
                    <a:pt x="272605" y="435737"/>
                  </a:lnTo>
                  <a:lnTo>
                    <a:pt x="272707" y="437007"/>
                  </a:lnTo>
                  <a:lnTo>
                    <a:pt x="272821" y="438277"/>
                  </a:lnTo>
                  <a:lnTo>
                    <a:pt x="273202" y="445897"/>
                  </a:lnTo>
                  <a:lnTo>
                    <a:pt x="273329" y="454787"/>
                  </a:lnTo>
                  <a:lnTo>
                    <a:pt x="273888" y="454787"/>
                  </a:lnTo>
                  <a:lnTo>
                    <a:pt x="274701" y="456057"/>
                  </a:lnTo>
                  <a:lnTo>
                    <a:pt x="274142" y="456057"/>
                  </a:lnTo>
                  <a:lnTo>
                    <a:pt x="273329" y="457327"/>
                  </a:lnTo>
                  <a:lnTo>
                    <a:pt x="273329" y="522097"/>
                  </a:lnTo>
                  <a:lnTo>
                    <a:pt x="270611" y="519557"/>
                  </a:lnTo>
                  <a:lnTo>
                    <a:pt x="269798" y="515747"/>
                  </a:lnTo>
                  <a:lnTo>
                    <a:pt x="271970" y="508127"/>
                  </a:lnTo>
                  <a:lnTo>
                    <a:pt x="271157" y="505587"/>
                  </a:lnTo>
                  <a:lnTo>
                    <a:pt x="268465" y="503047"/>
                  </a:lnTo>
                  <a:lnTo>
                    <a:pt x="270230" y="496697"/>
                  </a:lnTo>
                  <a:lnTo>
                    <a:pt x="271500" y="490347"/>
                  </a:lnTo>
                  <a:lnTo>
                    <a:pt x="272249" y="483997"/>
                  </a:lnTo>
                  <a:lnTo>
                    <a:pt x="272338" y="481457"/>
                  </a:lnTo>
                  <a:lnTo>
                    <a:pt x="272427" y="478917"/>
                  </a:lnTo>
                  <a:lnTo>
                    <a:pt x="272516" y="467487"/>
                  </a:lnTo>
                  <a:lnTo>
                    <a:pt x="271157" y="459867"/>
                  </a:lnTo>
                  <a:lnTo>
                    <a:pt x="268465" y="454787"/>
                  </a:lnTo>
                  <a:lnTo>
                    <a:pt x="269532" y="454787"/>
                  </a:lnTo>
                  <a:lnTo>
                    <a:pt x="270217" y="452247"/>
                  </a:lnTo>
                  <a:lnTo>
                    <a:pt x="270294" y="450977"/>
                  </a:lnTo>
                  <a:lnTo>
                    <a:pt x="270383" y="449707"/>
                  </a:lnTo>
                  <a:lnTo>
                    <a:pt x="270471" y="448437"/>
                  </a:lnTo>
                  <a:lnTo>
                    <a:pt x="270611" y="447167"/>
                  </a:lnTo>
                  <a:lnTo>
                    <a:pt x="270764" y="445897"/>
                  </a:lnTo>
                  <a:lnTo>
                    <a:pt x="270662" y="440817"/>
                  </a:lnTo>
                  <a:lnTo>
                    <a:pt x="270560" y="439547"/>
                  </a:lnTo>
                  <a:lnTo>
                    <a:pt x="270471" y="438277"/>
                  </a:lnTo>
                  <a:lnTo>
                    <a:pt x="270383" y="437007"/>
                  </a:lnTo>
                  <a:lnTo>
                    <a:pt x="270294" y="435737"/>
                  </a:lnTo>
                  <a:lnTo>
                    <a:pt x="270217" y="434467"/>
                  </a:lnTo>
                  <a:lnTo>
                    <a:pt x="269798" y="430657"/>
                  </a:lnTo>
                  <a:lnTo>
                    <a:pt x="269278" y="428117"/>
                  </a:lnTo>
                  <a:lnTo>
                    <a:pt x="268719" y="424307"/>
                  </a:lnTo>
                  <a:lnTo>
                    <a:pt x="268592" y="423037"/>
                  </a:lnTo>
                  <a:lnTo>
                    <a:pt x="268465" y="421767"/>
                  </a:lnTo>
                  <a:lnTo>
                    <a:pt x="266674" y="421767"/>
                  </a:lnTo>
                  <a:lnTo>
                    <a:pt x="266153" y="425577"/>
                  </a:lnTo>
                  <a:lnTo>
                    <a:pt x="266026" y="430657"/>
                  </a:lnTo>
                  <a:lnTo>
                    <a:pt x="265861" y="431927"/>
                  </a:lnTo>
                  <a:lnTo>
                    <a:pt x="265607" y="433197"/>
                  </a:lnTo>
                  <a:lnTo>
                    <a:pt x="265315" y="434467"/>
                  </a:lnTo>
                  <a:lnTo>
                    <a:pt x="264668" y="435737"/>
                  </a:lnTo>
                  <a:lnTo>
                    <a:pt x="263563" y="435737"/>
                  </a:lnTo>
                  <a:lnTo>
                    <a:pt x="263563" y="419227"/>
                  </a:lnTo>
                  <a:lnTo>
                    <a:pt x="263563" y="392557"/>
                  </a:lnTo>
                  <a:lnTo>
                    <a:pt x="256425" y="395097"/>
                  </a:lnTo>
                  <a:lnTo>
                    <a:pt x="249643" y="396367"/>
                  </a:lnTo>
                  <a:lnTo>
                    <a:pt x="243205" y="397637"/>
                  </a:lnTo>
                  <a:lnTo>
                    <a:pt x="230708" y="401447"/>
                  </a:lnTo>
                  <a:lnTo>
                    <a:pt x="223634" y="401447"/>
                  </a:lnTo>
                  <a:lnTo>
                    <a:pt x="215976" y="402717"/>
                  </a:lnTo>
                  <a:lnTo>
                    <a:pt x="223431" y="400177"/>
                  </a:lnTo>
                  <a:lnTo>
                    <a:pt x="231292" y="397637"/>
                  </a:lnTo>
                  <a:lnTo>
                    <a:pt x="247980" y="392557"/>
                  </a:lnTo>
                  <a:lnTo>
                    <a:pt x="255968" y="390017"/>
                  </a:lnTo>
                  <a:lnTo>
                    <a:pt x="263563" y="387477"/>
                  </a:lnTo>
                  <a:lnTo>
                    <a:pt x="263563" y="373507"/>
                  </a:lnTo>
                  <a:lnTo>
                    <a:pt x="258686" y="373507"/>
                  </a:lnTo>
                  <a:lnTo>
                    <a:pt x="239179" y="377317"/>
                  </a:lnTo>
                  <a:lnTo>
                    <a:pt x="235902" y="377317"/>
                  </a:lnTo>
                  <a:lnTo>
                    <a:pt x="232918" y="378587"/>
                  </a:lnTo>
                  <a:lnTo>
                    <a:pt x="230225" y="378587"/>
                  </a:lnTo>
                  <a:lnTo>
                    <a:pt x="227495" y="381127"/>
                  </a:lnTo>
                  <a:lnTo>
                    <a:pt x="226428" y="383667"/>
                  </a:lnTo>
                  <a:lnTo>
                    <a:pt x="227495" y="387477"/>
                  </a:lnTo>
                  <a:lnTo>
                    <a:pt x="220446" y="387477"/>
                  </a:lnTo>
                  <a:lnTo>
                    <a:pt x="222072" y="390017"/>
                  </a:lnTo>
                  <a:lnTo>
                    <a:pt x="221945" y="391287"/>
                  </a:lnTo>
                  <a:lnTo>
                    <a:pt x="221818" y="392557"/>
                  </a:lnTo>
                  <a:lnTo>
                    <a:pt x="218528" y="395097"/>
                  </a:lnTo>
                  <a:lnTo>
                    <a:pt x="217208" y="396367"/>
                  </a:lnTo>
                  <a:lnTo>
                    <a:pt x="215582" y="397637"/>
                  </a:lnTo>
                  <a:lnTo>
                    <a:pt x="215582" y="402717"/>
                  </a:lnTo>
                  <a:lnTo>
                    <a:pt x="210705" y="402717"/>
                  </a:lnTo>
                  <a:lnTo>
                    <a:pt x="210705" y="405257"/>
                  </a:lnTo>
                  <a:lnTo>
                    <a:pt x="211518" y="406527"/>
                  </a:lnTo>
                  <a:lnTo>
                    <a:pt x="214769" y="407797"/>
                  </a:lnTo>
                  <a:lnTo>
                    <a:pt x="215582" y="409067"/>
                  </a:lnTo>
                  <a:lnTo>
                    <a:pt x="215582" y="411607"/>
                  </a:lnTo>
                  <a:lnTo>
                    <a:pt x="212852" y="411607"/>
                  </a:lnTo>
                  <a:lnTo>
                    <a:pt x="210553" y="412877"/>
                  </a:lnTo>
                  <a:lnTo>
                    <a:pt x="206756" y="416687"/>
                  </a:lnTo>
                  <a:lnTo>
                    <a:pt x="205803" y="417957"/>
                  </a:lnTo>
                  <a:lnTo>
                    <a:pt x="205803" y="421767"/>
                  </a:lnTo>
                  <a:lnTo>
                    <a:pt x="206883" y="421767"/>
                  </a:lnTo>
                  <a:lnTo>
                    <a:pt x="207568" y="423037"/>
                  </a:lnTo>
                  <a:lnTo>
                    <a:pt x="207860" y="423037"/>
                  </a:lnTo>
                  <a:lnTo>
                    <a:pt x="208114" y="421767"/>
                  </a:lnTo>
                  <a:lnTo>
                    <a:pt x="208241" y="421767"/>
                  </a:lnTo>
                  <a:lnTo>
                    <a:pt x="208368" y="420497"/>
                  </a:lnTo>
                  <a:lnTo>
                    <a:pt x="208927" y="419227"/>
                  </a:lnTo>
                  <a:lnTo>
                    <a:pt x="209613" y="420497"/>
                  </a:lnTo>
                  <a:lnTo>
                    <a:pt x="210705" y="421767"/>
                  </a:lnTo>
                  <a:lnTo>
                    <a:pt x="215455" y="421767"/>
                  </a:lnTo>
                  <a:lnTo>
                    <a:pt x="215582" y="425577"/>
                  </a:lnTo>
                  <a:lnTo>
                    <a:pt x="210705" y="430657"/>
                  </a:lnTo>
                  <a:lnTo>
                    <a:pt x="215582" y="430657"/>
                  </a:lnTo>
                  <a:lnTo>
                    <a:pt x="218274" y="433197"/>
                  </a:lnTo>
                  <a:lnTo>
                    <a:pt x="218833" y="435737"/>
                  </a:lnTo>
                  <a:lnTo>
                    <a:pt x="215582" y="439547"/>
                  </a:lnTo>
                  <a:lnTo>
                    <a:pt x="213410" y="438277"/>
                  </a:lnTo>
                  <a:lnTo>
                    <a:pt x="210705" y="435737"/>
                  </a:lnTo>
                  <a:lnTo>
                    <a:pt x="210705" y="433197"/>
                  </a:lnTo>
                  <a:lnTo>
                    <a:pt x="209867" y="433197"/>
                  </a:lnTo>
                  <a:lnTo>
                    <a:pt x="208241" y="434467"/>
                  </a:lnTo>
                  <a:lnTo>
                    <a:pt x="207175" y="434467"/>
                  </a:lnTo>
                  <a:lnTo>
                    <a:pt x="206362" y="435737"/>
                  </a:lnTo>
                  <a:lnTo>
                    <a:pt x="205803" y="435737"/>
                  </a:lnTo>
                  <a:lnTo>
                    <a:pt x="206883" y="431927"/>
                  </a:lnTo>
                  <a:lnTo>
                    <a:pt x="206959" y="430657"/>
                  </a:lnTo>
                  <a:lnTo>
                    <a:pt x="207048" y="429387"/>
                  </a:lnTo>
                  <a:lnTo>
                    <a:pt x="204317" y="423037"/>
                  </a:lnTo>
                  <a:lnTo>
                    <a:pt x="197535" y="416687"/>
                  </a:lnTo>
                  <a:lnTo>
                    <a:pt x="196888" y="414147"/>
                  </a:lnTo>
                  <a:lnTo>
                    <a:pt x="196888" y="411607"/>
                  </a:lnTo>
                  <a:lnTo>
                    <a:pt x="185623" y="411607"/>
                  </a:lnTo>
                  <a:lnTo>
                    <a:pt x="185623" y="434467"/>
                  </a:lnTo>
                  <a:lnTo>
                    <a:pt x="184937" y="440817"/>
                  </a:lnTo>
                  <a:lnTo>
                    <a:pt x="182206" y="445897"/>
                  </a:lnTo>
                  <a:lnTo>
                    <a:pt x="182206" y="435737"/>
                  </a:lnTo>
                  <a:lnTo>
                    <a:pt x="182206" y="416687"/>
                  </a:lnTo>
                  <a:lnTo>
                    <a:pt x="182892" y="421767"/>
                  </a:lnTo>
                  <a:lnTo>
                    <a:pt x="185623" y="434467"/>
                  </a:lnTo>
                  <a:lnTo>
                    <a:pt x="185623" y="411607"/>
                  </a:lnTo>
                  <a:lnTo>
                    <a:pt x="182206" y="411607"/>
                  </a:lnTo>
                  <a:lnTo>
                    <a:pt x="179514" y="414147"/>
                  </a:lnTo>
                  <a:lnTo>
                    <a:pt x="175844" y="415417"/>
                  </a:lnTo>
                  <a:lnTo>
                    <a:pt x="166636" y="416687"/>
                  </a:lnTo>
                  <a:lnTo>
                    <a:pt x="160782" y="417957"/>
                  </a:lnTo>
                  <a:lnTo>
                    <a:pt x="153746" y="421767"/>
                  </a:lnTo>
                  <a:lnTo>
                    <a:pt x="154292" y="421767"/>
                  </a:lnTo>
                  <a:lnTo>
                    <a:pt x="154559" y="423037"/>
                  </a:lnTo>
                  <a:lnTo>
                    <a:pt x="154559" y="425577"/>
                  </a:lnTo>
                  <a:lnTo>
                    <a:pt x="148869" y="425577"/>
                  </a:lnTo>
                  <a:lnTo>
                    <a:pt x="148869" y="435737"/>
                  </a:lnTo>
                  <a:lnTo>
                    <a:pt x="146138" y="433197"/>
                  </a:lnTo>
                  <a:lnTo>
                    <a:pt x="144005" y="431927"/>
                  </a:lnTo>
                  <a:lnTo>
                    <a:pt x="140728" y="430657"/>
                  </a:lnTo>
                  <a:lnTo>
                    <a:pt x="141274" y="429387"/>
                  </a:lnTo>
                  <a:lnTo>
                    <a:pt x="144005" y="425577"/>
                  </a:lnTo>
                  <a:lnTo>
                    <a:pt x="136753" y="428117"/>
                  </a:lnTo>
                  <a:lnTo>
                    <a:pt x="122707" y="430657"/>
                  </a:lnTo>
                  <a:lnTo>
                    <a:pt x="102997" y="434467"/>
                  </a:lnTo>
                  <a:lnTo>
                    <a:pt x="96926" y="437007"/>
                  </a:lnTo>
                  <a:lnTo>
                    <a:pt x="91122" y="440817"/>
                  </a:lnTo>
                  <a:lnTo>
                    <a:pt x="93814" y="440817"/>
                  </a:lnTo>
                  <a:lnTo>
                    <a:pt x="95313" y="442087"/>
                  </a:lnTo>
                  <a:lnTo>
                    <a:pt x="95605" y="443357"/>
                  </a:lnTo>
                  <a:lnTo>
                    <a:pt x="95859" y="445897"/>
                  </a:lnTo>
                  <a:lnTo>
                    <a:pt x="95986" y="450977"/>
                  </a:lnTo>
                  <a:lnTo>
                    <a:pt x="98691" y="450977"/>
                  </a:lnTo>
                  <a:lnTo>
                    <a:pt x="100177" y="449707"/>
                  </a:lnTo>
                  <a:lnTo>
                    <a:pt x="100736" y="447167"/>
                  </a:lnTo>
                  <a:lnTo>
                    <a:pt x="100863" y="450977"/>
                  </a:lnTo>
                  <a:lnTo>
                    <a:pt x="103593" y="454787"/>
                  </a:lnTo>
                  <a:lnTo>
                    <a:pt x="105473" y="458597"/>
                  </a:lnTo>
                  <a:lnTo>
                    <a:pt x="106578" y="463677"/>
                  </a:lnTo>
                  <a:lnTo>
                    <a:pt x="107645" y="467487"/>
                  </a:lnTo>
                  <a:lnTo>
                    <a:pt x="110629" y="468757"/>
                  </a:lnTo>
                  <a:lnTo>
                    <a:pt x="114427" y="468757"/>
                  </a:lnTo>
                  <a:lnTo>
                    <a:pt x="113614" y="470027"/>
                  </a:lnTo>
                  <a:lnTo>
                    <a:pt x="113068" y="470027"/>
                  </a:lnTo>
                  <a:lnTo>
                    <a:pt x="111442" y="471297"/>
                  </a:lnTo>
                  <a:lnTo>
                    <a:pt x="110629" y="472567"/>
                  </a:lnTo>
                  <a:lnTo>
                    <a:pt x="110629" y="473837"/>
                  </a:lnTo>
                  <a:lnTo>
                    <a:pt x="115531" y="473837"/>
                  </a:lnTo>
                  <a:lnTo>
                    <a:pt x="116052" y="475107"/>
                  </a:lnTo>
                  <a:lnTo>
                    <a:pt x="117411" y="476377"/>
                  </a:lnTo>
                  <a:lnTo>
                    <a:pt x="119595" y="478917"/>
                  </a:lnTo>
                  <a:lnTo>
                    <a:pt x="118491" y="480187"/>
                  </a:lnTo>
                  <a:lnTo>
                    <a:pt x="118097" y="481457"/>
                  </a:lnTo>
                  <a:lnTo>
                    <a:pt x="118618" y="482727"/>
                  </a:lnTo>
                  <a:lnTo>
                    <a:pt x="119037" y="482727"/>
                  </a:lnTo>
                  <a:lnTo>
                    <a:pt x="120103" y="483997"/>
                  </a:lnTo>
                  <a:lnTo>
                    <a:pt x="120535" y="485267"/>
                  </a:lnTo>
                  <a:lnTo>
                    <a:pt x="120789" y="485267"/>
                  </a:lnTo>
                  <a:lnTo>
                    <a:pt x="121081" y="486537"/>
                  </a:lnTo>
                  <a:lnTo>
                    <a:pt x="120662" y="487807"/>
                  </a:lnTo>
                  <a:lnTo>
                    <a:pt x="119595" y="489077"/>
                  </a:lnTo>
                  <a:lnTo>
                    <a:pt x="128397" y="489077"/>
                  </a:lnTo>
                  <a:lnTo>
                    <a:pt x="129362" y="490347"/>
                  </a:lnTo>
                  <a:lnTo>
                    <a:pt x="129362" y="494157"/>
                  </a:lnTo>
                  <a:lnTo>
                    <a:pt x="126898" y="494157"/>
                  </a:lnTo>
                  <a:lnTo>
                    <a:pt x="125272" y="495427"/>
                  </a:lnTo>
                  <a:lnTo>
                    <a:pt x="124460" y="496697"/>
                  </a:lnTo>
                  <a:lnTo>
                    <a:pt x="124460" y="497967"/>
                  </a:lnTo>
                  <a:lnTo>
                    <a:pt x="129997" y="505587"/>
                  </a:lnTo>
                  <a:lnTo>
                    <a:pt x="135242" y="511937"/>
                  </a:lnTo>
                  <a:lnTo>
                    <a:pt x="140169" y="519557"/>
                  </a:lnTo>
                  <a:lnTo>
                    <a:pt x="144818" y="527177"/>
                  </a:lnTo>
                  <a:lnTo>
                    <a:pt x="149580" y="534797"/>
                  </a:lnTo>
                  <a:lnTo>
                    <a:pt x="154965" y="541147"/>
                  </a:lnTo>
                  <a:lnTo>
                    <a:pt x="160959" y="548767"/>
                  </a:lnTo>
                  <a:lnTo>
                    <a:pt x="167576" y="555117"/>
                  </a:lnTo>
                  <a:lnTo>
                    <a:pt x="168122" y="555117"/>
                  </a:lnTo>
                  <a:lnTo>
                    <a:pt x="168935" y="553847"/>
                  </a:lnTo>
                  <a:lnTo>
                    <a:pt x="170040" y="553847"/>
                  </a:lnTo>
                  <a:lnTo>
                    <a:pt x="171665" y="552577"/>
                  </a:lnTo>
                  <a:lnTo>
                    <a:pt x="172466" y="552577"/>
                  </a:lnTo>
                  <a:lnTo>
                    <a:pt x="172466" y="555117"/>
                  </a:lnTo>
                  <a:lnTo>
                    <a:pt x="169748" y="560197"/>
                  </a:lnTo>
                  <a:lnTo>
                    <a:pt x="166890" y="566547"/>
                  </a:lnTo>
                  <a:lnTo>
                    <a:pt x="163931" y="574167"/>
                  </a:lnTo>
                  <a:lnTo>
                    <a:pt x="160947" y="580517"/>
                  </a:lnTo>
                  <a:lnTo>
                    <a:pt x="155917" y="585597"/>
                  </a:lnTo>
                  <a:lnTo>
                    <a:pt x="148869" y="588137"/>
                  </a:lnTo>
                  <a:lnTo>
                    <a:pt x="148869" y="591947"/>
                  </a:lnTo>
                  <a:lnTo>
                    <a:pt x="149682" y="593217"/>
                  </a:lnTo>
                  <a:lnTo>
                    <a:pt x="152933" y="594487"/>
                  </a:lnTo>
                  <a:lnTo>
                    <a:pt x="153746" y="595757"/>
                  </a:lnTo>
                  <a:lnTo>
                    <a:pt x="153746" y="598297"/>
                  </a:lnTo>
                  <a:lnTo>
                    <a:pt x="152666" y="599567"/>
                  </a:lnTo>
                  <a:lnTo>
                    <a:pt x="149390" y="599567"/>
                  </a:lnTo>
                  <a:lnTo>
                    <a:pt x="148323" y="597027"/>
                  </a:lnTo>
                  <a:lnTo>
                    <a:pt x="147637" y="595757"/>
                  </a:lnTo>
                  <a:lnTo>
                    <a:pt x="146011" y="594487"/>
                  </a:lnTo>
                  <a:lnTo>
                    <a:pt x="145072" y="593217"/>
                  </a:lnTo>
                  <a:lnTo>
                    <a:pt x="144005" y="593217"/>
                  </a:lnTo>
                  <a:lnTo>
                    <a:pt x="144005" y="598297"/>
                  </a:lnTo>
                  <a:lnTo>
                    <a:pt x="142214" y="602107"/>
                  </a:lnTo>
                  <a:lnTo>
                    <a:pt x="135166" y="607187"/>
                  </a:lnTo>
                  <a:lnTo>
                    <a:pt x="132054" y="610997"/>
                  </a:lnTo>
                  <a:lnTo>
                    <a:pt x="129362" y="613537"/>
                  </a:lnTo>
                  <a:lnTo>
                    <a:pt x="129362" y="612267"/>
                  </a:lnTo>
                  <a:lnTo>
                    <a:pt x="129070" y="612267"/>
                  </a:lnTo>
                  <a:lnTo>
                    <a:pt x="128524" y="610997"/>
                  </a:lnTo>
                  <a:lnTo>
                    <a:pt x="126898" y="609727"/>
                  </a:lnTo>
                  <a:lnTo>
                    <a:pt x="125526" y="608457"/>
                  </a:lnTo>
                  <a:lnTo>
                    <a:pt x="124460" y="608457"/>
                  </a:lnTo>
                  <a:lnTo>
                    <a:pt x="124587" y="612267"/>
                  </a:lnTo>
                  <a:lnTo>
                    <a:pt x="124879" y="613537"/>
                  </a:lnTo>
                  <a:lnTo>
                    <a:pt x="125145" y="613537"/>
                  </a:lnTo>
                  <a:lnTo>
                    <a:pt x="126631" y="614807"/>
                  </a:lnTo>
                  <a:lnTo>
                    <a:pt x="129362" y="618617"/>
                  </a:lnTo>
                  <a:lnTo>
                    <a:pt x="124282" y="621157"/>
                  </a:lnTo>
                  <a:lnTo>
                    <a:pt x="119672" y="626237"/>
                  </a:lnTo>
                  <a:lnTo>
                    <a:pt x="115531" y="631317"/>
                  </a:lnTo>
                  <a:lnTo>
                    <a:pt x="111861" y="637667"/>
                  </a:lnTo>
                  <a:lnTo>
                    <a:pt x="108572" y="644017"/>
                  </a:lnTo>
                  <a:lnTo>
                    <a:pt x="105651" y="649097"/>
                  </a:lnTo>
                  <a:lnTo>
                    <a:pt x="104178" y="652741"/>
                  </a:lnTo>
                  <a:lnTo>
                    <a:pt x="103911" y="652246"/>
                  </a:lnTo>
                  <a:lnTo>
                    <a:pt x="103911" y="653402"/>
                  </a:lnTo>
                  <a:lnTo>
                    <a:pt x="103073" y="655447"/>
                  </a:lnTo>
                  <a:lnTo>
                    <a:pt x="100863" y="661797"/>
                  </a:lnTo>
                  <a:lnTo>
                    <a:pt x="100863" y="657999"/>
                  </a:lnTo>
                  <a:lnTo>
                    <a:pt x="101549" y="656717"/>
                  </a:lnTo>
                  <a:lnTo>
                    <a:pt x="103911" y="653402"/>
                  </a:lnTo>
                  <a:lnTo>
                    <a:pt x="103911" y="652246"/>
                  </a:lnTo>
                  <a:lnTo>
                    <a:pt x="103593" y="651637"/>
                  </a:lnTo>
                  <a:lnTo>
                    <a:pt x="100863" y="651637"/>
                  </a:lnTo>
                  <a:lnTo>
                    <a:pt x="91122" y="661797"/>
                  </a:lnTo>
                  <a:lnTo>
                    <a:pt x="95859" y="661797"/>
                  </a:lnTo>
                  <a:lnTo>
                    <a:pt x="95986" y="670687"/>
                  </a:lnTo>
                  <a:lnTo>
                    <a:pt x="93268" y="670687"/>
                  </a:lnTo>
                  <a:lnTo>
                    <a:pt x="91643" y="669417"/>
                  </a:lnTo>
                  <a:lnTo>
                    <a:pt x="90576" y="665607"/>
                  </a:lnTo>
                  <a:lnTo>
                    <a:pt x="87845" y="665607"/>
                  </a:lnTo>
                  <a:lnTo>
                    <a:pt x="88392" y="666877"/>
                  </a:lnTo>
                  <a:lnTo>
                    <a:pt x="87845" y="668147"/>
                  </a:lnTo>
                  <a:lnTo>
                    <a:pt x="86220" y="670687"/>
                  </a:lnTo>
                  <a:lnTo>
                    <a:pt x="81356" y="670687"/>
                  </a:lnTo>
                  <a:lnTo>
                    <a:pt x="81356" y="679577"/>
                  </a:lnTo>
                  <a:lnTo>
                    <a:pt x="77851" y="679577"/>
                  </a:lnTo>
                  <a:lnTo>
                    <a:pt x="79984" y="675767"/>
                  </a:lnTo>
                  <a:lnTo>
                    <a:pt x="79171" y="674497"/>
                  </a:lnTo>
                  <a:lnTo>
                    <a:pt x="76479" y="674497"/>
                  </a:lnTo>
                  <a:lnTo>
                    <a:pt x="74307" y="675767"/>
                  </a:lnTo>
                  <a:lnTo>
                    <a:pt x="72809" y="678307"/>
                  </a:lnTo>
                  <a:lnTo>
                    <a:pt x="71196" y="684657"/>
                  </a:lnTo>
                  <a:lnTo>
                    <a:pt x="70510" y="687197"/>
                  </a:lnTo>
                  <a:lnTo>
                    <a:pt x="69951" y="691007"/>
                  </a:lnTo>
                  <a:lnTo>
                    <a:pt x="69443" y="693547"/>
                  </a:lnTo>
                  <a:lnTo>
                    <a:pt x="68630" y="697357"/>
                  </a:lnTo>
                  <a:lnTo>
                    <a:pt x="67297" y="701167"/>
                  </a:lnTo>
                  <a:lnTo>
                    <a:pt x="66941" y="701167"/>
                  </a:lnTo>
                  <a:lnTo>
                    <a:pt x="66675" y="702437"/>
                  </a:lnTo>
                  <a:lnTo>
                    <a:pt x="66586" y="699897"/>
                  </a:lnTo>
                  <a:lnTo>
                    <a:pt x="62649" y="699897"/>
                  </a:lnTo>
                  <a:lnTo>
                    <a:pt x="62649" y="710057"/>
                  </a:lnTo>
                  <a:lnTo>
                    <a:pt x="62915" y="710057"/>
                  </a:lnTo>
                  <a:lnTo>
                    <a:pt x="64020" y="712597"/>
                  </a:lnTo>
                  <a:lnTo>
                    <a:pt x="67525" y="712597"/>
                  </a:lnTo>
                  <a:lnTo>
                    <a:pt x="68630" y="711327"/>
                  </a:lnTo>
                  <a:lnTo>
                    <a:pt x="70764" y="708787"/>
                  </a:lnTo>
                  <a:lnTo>
                    <a:pt x="77292" y="704977"/>
                  </a:lnTo>
                  <a:lnTo>
                    <a:pt x="80543" y="703707"/>
                  </a:lnTo>
                  <a:lnTo>
                    <a:pt x="82702" y="702437"/>
                  </a:lnTo>
                  <a:lnTo>
                    <a:pt x="87033" y="699897"/>
                  </a:lnTo>
                  <a:lnTo>
                    <a:pt x="89890" y="698627"/>
                  </a:lnTo>
                  <a:lnTo>
                    <a:pt x="94754" y="694817"/>
                  </a:lnTo>
                  <a:lnTo>
                    <a:pt x="95986" y="692277"/>
                  </a:lnTo>
                  <a:lnTo>
                    <a:pt x="95986" y="689737"/>
                  </a:lnTo>
                  <a:lnTo>
                    <a:pt x="100863" y="689737"/>
                  </a:lnTo>
                  <a:lnTo>
                    <a:pt x="104660" y="684657"/>
                  </a:lnTo>
                  <a:lnTo>
                    <a:pt x="109143" y="680847"/>
                  </a:lnTo>
                  <a:lnTo>
                    <a:pt x="111201" y="679577"/>
                  </a:lnTo>
                  <a:lnTo>
                    <a:pt x="119430" y="674497"/>
                  </a:lnTo>
                  <a:lnTo>
                    <a:pt x="134912" y="666877"/>
                  </a:lnTo>
                  <a:lnTo>
                    <a:pt x="140042" y="663067"/>
                  </a:lnTo>
                  <a:lnTo>
                    <a:pt x="145211" y="660527"/>
                  </a:lnTo>
                  <a:lnTo>
                    <a:pt x="150368" y="656717"/>
                  </a:lnTo>
                  <a:lnTo>
                    <a:pt x="154851" y="652907"/>
                  </a:lnTo>
                  <a:lnTo>
                    <a:pt x="158648" y="646557"/>
                  </a:lnTo>
                  <a:lnTo>
                    <a:pt x="160782" y="646557"/>
                  </a:lnTo>
                  <a:lnTo>
                    <a:pt x="162953" y="644017"/>
                  </a:lnTo>
                  <a:lnTo>
                    <a:pt x="167309" y="633857"/>
                  </a:lnTo>
                  <a:lnTo>
                    <a:pt x="169748" y="631317"/>
                  </a:lnTo>
                  <a:lnTo>
                    <a:pt x="187109" y="631317"/>
                  </a:lnTo>
                  <a:lnTo>
                    <a:pt x="184746" y="629119"/>
                  </a:lnTo>
                  <a:lnTo>
                    <a:pt x="187109" y="630047"/>
                  </a:lnTo>
                  <a:lnTo>
                    <a:pt x="189255" y="630047"/>
                  </a:lnTo>
                  <a:lnTo>
                    <a:pt x="190614" y="628777"/>
                  </a:lnTo>
                  <a:lnTo>
                    <a:pt x="191985" y="627507"/>
                  </a:lnTo>
                  <a:lnTo>
                    <a:pt x="189255" y="626237"/>
                  </a:lnTo>
                  <a:lnTo>
                    <a:pt x="187629" y="623697"/>
                  </a:lnTo>
                  <a:lnTo>
                    <a:pt x="186563" y="618617"/>
                  </a:lnTo>
                  <a:lnTo>
                    <a:pt x="186563" y="616077"/>
                  </a:lnTo>
                  <a:lnTo>
                    <a:pt x="187629" y="610997"/>
                  </a:lnTo>
                  <a:lnTo>
                    <a:pt x="188734" y="608457"/>
                  </a:lnTo>
                  <a:lnTo>
                    <a:pt x="191985" y="604647"/>
                  </a:lnTo>
                  <a:lnTo>
                    <a:pt x="194157" y="603377"/>
                  </a:lnTo>
                  <a:lnTo>
                    <a:pt x="196888" y="603377"/>
                  </a:lnTo>
                  <a:lnTo>
                    <a:pt x="196888" y="599567"/>
                  </a:lnTo>
                  <a:lnTo>
                    <a:pt x="196888" y="579247"/>
                  </a:lnTo>
                  <a:lnTo>
                    <a:pt x="199021" y="586867"/>
                  </a:lnTo>
                  <a:lnTo>
                    <a:pt x="200647" y="593217"/>
                  </a:lnTo>
                  <a:lnTo>
                    <a:pt x="201752" y="600837"/>
                  </a:lnTo>
                  <a:lnTo>
                    <a:pt x="202819" y="607187"/>
                  </a:lnTo>
                  <a:lnTo>
                    <a:pt x="205803" y="613537"/>
                  </a:lnTo>
                  <a:lnTo>
                    <a:pt x="210705" y="618617"/>
                  </a:lnTo>
                  <a:lnTo>
                    <a:pt x="210705" y="614807"/>
                  </a:lnTo>
                  <a:lnTo>
                    <a:pt x="211366" y="613537"/>
                  </a:lnTo>
                  <a:lnTo>
                    <a:pt x="215582" y="613537"/>
                  </a:lnTo>
                  <a:lnTo>
                    <a:pt x="220192" y="610997"/>
                  </a:lnTo>
                  <a:lnTo>
                    <a:pt x="228854" y="604647"/>
                  </a:lnTo>
                  <a:lnTo>
                    <a:pt x="232397" y="600837"/>
                  </a:lnTo>
                  <a:lnTo>
                    <a:pt x="235089" y="598297"/>
                  </a:lnTo>
                  <a:lnTo>
                    <a:pt x="237274" y="598297"/>
                  </a:lnTo>
                  <a:lnTo>
                    <a:pt x="244309" y="595757"/>
                  </a:lnTo>
                  <a:lnTo>
                    <a:pt x="251383" y="589407"/>
                  </a:lnTo>
                  <a:lnTo>
                    <a:pt x="256692" y="585597"/>
                  </a:lnTo>
                  <a:lnTo>
                    <a:pt x="262128" y="581787"/>
                  </a:lnTo>
                  <a:lnTo>
                    <a:pt x="265823" y="579247"/>
                  </a:lnTo>
                  <a:lnTo>
                    <a:pt x="267677" y="577977"/>
                  </a:lnTo>
                  <a:lnTo>
                    <a:pt x="273329" y="575437"/>
                  </a:lnTo>
                  <a:lnTo>
                    <a:pt x="270611" y="566547"/>
                  </a:lnTo>
                  <a:lnTo>
                    <a:pt x="271157" y="565277"/>
                  </a:lnTo>
                  <a:lnTo>
                    <a:pt x="276059" y="565277"/>
                  </a:lnTo>
                  <a:lnTo>
                    <a:pt x="276707" y="566547"/>
                  </a:lnTo>
                  <a:lnTo>
                    <a:pt x="274015" y="570357"/>
                  </a:lnTo>
                  <a:lnTo>
                    <a:pt x="273329" y="571627"/>
                  </a:lnTo>
                  <a:lnTo>
                    <a:pt x="273329" y="575437"/>
                  </a:lnTo>
                  <a:lnTo>
                    <a:pt x="274701" y="575437"/>
                  </a:lnTo>
                  <a:lnTo>
                    <a:pt x="275831" y="574167"/>
                  </a:lnTo>
                  <a:lnTo>
                    <a:pt x="276809" y="572897"/>
                  </a:lnTo>
                  <a:lnTo>
                    <a:pt x="275272" y="576707"/>
                  </a:lnTo>
                  <a:lnTo>
                    <a:pt x="275183" y="577977"/>
                  </a:lnTo>
                  <a:lnTo>
                    <a:pt x="275094" y="579247"/>
                  </a:lnTo>
                  <a:lnTo>
                    <a:pt x="275005" y="580517"/>
                  </a:lnTo>
                  <a:lnTo>
                    <a:pt x="274916" y="581787"/>
                  </a:lnTo>
                  <a:lnTo>
                    <a:pt x="275767" y="586867"/>
                  </a:lnTo>
                  <a:lnTo>
                    <a:pt x="276872" y="593217"/>
                  </a:lnTo>
                  <a:lnTo>
                    <a:pt x="276059" y="598297"/>
                  </a:lnTo>
                  <a:lnTo>
                    <a:pt x="273329" y="603377"/>
                  </a:lnTo>
                  <a:lnTo>
                    <a:pt x="273329" y="579247"/>
                  </a:lnTo>
                  <a:lnTo>
                    <a:pt x="270611" y="579247"/>
                  </a:lnTo>
                  <a:lnTo>
                    <a:pt x="268986" y="580517"/>
                  </a:lnTo>
                  <a:lnTo>
                    <a:pt x="268465" y="581787"/>
                  </a:lnTo>
                  <a:lnTo>
                    <a:pt x="267906" y="583057"/>
                  </a:lnTo>
                  <a:lnTo>
                    <a:pt x="266293" y="584327"/>
                  </a:lnTo>
                  <a:lnTo>
                    <a:pt x="265861" y="584327"/>
                  </a:lnTo>
                  <a:lnTo>
                    <a:pt x="265861" y="612267"/>
                  </a:lnTo>
                  <a:lnTo>
                    <a:pt x="265734" y="613537"/>
                  </a:lnTo>
                  <a:lnTo>
                    <a:pt x="265607" y="614807"/>
                  </a:lnTo>
                  <a:lnTo>
                    <a:pt x="265506" y="616077"/>
                  </a:lnTo>
                  <a:lnTo>
                    <a:pt x="265404" y="617347"/>
                  </a:lnTo>
                  <a:lnTo>
                    <a:pt x="265315" y="618617"/>
                  </a:lnTo>
                  <a:lnTo>
                    <a:pt x="264668" y="621157"/>
                  </a:lnTo>
                  <a:lnTo>
                    <a:pt x="263563" y="622427"/>
                  </a:lnTo>
                  <a:lnTo>
                    <a:pt x="260870" y="617347"/>
                  </a:lnTo>
                  <a:lnTo>
                    <a:pt x="260184" y="612267"/>
                  </a:lnTo>
                  <a:lnTo>
                    <a:pt x="262877" y="598297"/>
                  </a:lnTo>
                  <a:lnTo>
                    <a:pt x="263563" y="591947"/>
                  </a:lnTo>
                  <a:lnTo>
                    <a:pt x="263563" y="585597"/>
                  </a:lnTo>
                  <a:lnTo>
                    <a:pt x="263855" y="586867"/>
                  </a:lnTo>
                  <a:lnTo>
                    <a:pt x="264922" y="594487"/>
                  </a:lnTo>
                  <a:lnTo>
                    <a:pt x="265010" y="595757"/>
                  </a:lnTo>
                  <a:lnTo>
                    <a:pt x="265112" y="597027"/>
                  </a:lnTo>
                  <a:lnTo>
                    <a:pt x="265214" y="598297"/>
                  </a:lnTo>
                  <a:lnTo>
                    <a:pt x="265303" y="599567"/>
                  </a:lnTo>
                  <a:lnTo>
                    <a:pt x="265404" y="600837"/>
                  </a:lnTo>
                  <a:lnTo>
                    <a:pt x="265506" y="602107"/>
                  </a:lnTo>
                  <a:lnTo>
                    <a:pt x="265607" y="603377"/>
                  </a:lnTo>
                  <a:lnTo>
                    <a:pt x="265684" y="604647"/>
                  </a:lnTo>
                  <a:lnTo>
                    <a:pt x="265772" y="605917"/>
                  </a:lnTo>
                  <a:lnTo>
                    <a:pt x="265861" y="612267"/>
                  </a:lnTo>
                  <a:lnTo>
                    <a:pt x="265861" y="584327"/>
                  </a:lnTo>
                  <a:lnTo>
                    <a:pt x="263563" y="584327"/>
                  </a:lnTo>
                  <a:lnTo>
                    <a:pt x="256324" y="589407"/>
                  </a:lnTo>
                  <a:lnTo>
                    <a:pt x="249224" y="594487"/>
                  </a:lnTo>
                  <a:lnTo>
                    <a:pt x="242277" y="598297"/>
                  </a:lnTo>
                  <a:lnTo>
                    <a:pt x="239179" y="600049"/>
                  </a:lnTo>
                  <a:lnTo>
                    <a:pt x="239179" y="627507"/>
                  </a:lnTo>
                  <a:lnTo>
                    <a:pt x="239179" y="631317"/>
                  </a:lnTo>
                  <a:lnTo>
                    <a:pt x="232918" y="631317"/>
                  </a:lnTo>
                  <a:lnTo>
                    <a:pt x="234403" y="632587"/>
                  </a:lnTo>
                  <a:lnTo>
                    <a:pt x="234962" y="632587"/>
                  </a:lnTo>
                  <a:lnTo>
                    <a:pt x="235089" y="633857"/>
                  </a:lnTo>
                  <a:lnTo>
                    <a:pt x="230225" y="633857"/>
                  </a:lnTo>
                  <a:lnTo>
                    <a:pt x="226974" y="635127"/>
                  </a:lnTo>
                  <a:lnTo>
                    <a:pt x="225348" y="635127"/>
                  </a:lnTo>
                  <a:lnTo>
                    <a:pt x="225348" y="631317"/>
                  </a:lnTo>
                  <a:lnTo>
                    <a:pt x="229666" y="631317"/>
                  </a:lnTo>
                  <a:lnTo>
                    <a:pt x="230149" y="629119"/>
                  </a:lnTo>
                  <a:lnTo>
                    <a:pt x="230225" y="628777"/>
                  </a:lnTo>
                  <a:lnTo>
                    <a:pt x="230746" y="627507"/>
                  </a:lnTo>
                  <a:lnTo>
                    <a:pt x="232397" y="624967"/>
                  </a:lnTo>
                  <a:lnTo>
                    <a:pt x="235089" y="622427"/>
                  </a:lnTo>
                  <a:lnTo>
                    <a:pt x="237820" y="624967"/>
                  </a:lnTo>
                  <a:lnTo>
                    <a:pt x="239179" y="627507"/>
                  </a:lnTo>
                  <a:lnTo>
                    <a:pt x="239179" y="600049"/>
                  </a:lnTo>
                  <a:lnTo>
                    <a:pt x="210705" y="622427"/>
                  </a:lnTo>
                  <a:lnTo>
                    <a:pt x="215036" y="624967"/>
                  </a:lnTo>
                  <a:lnTo>
                    <a:pt x="219379" y="631317"/>
                  </a:lnTo>
                  <a:lnTo>
                    <a:pt x="221259" y="635127"/>
                  </a:lnTo>
                  <a:lnTo>
                    <a:pt x="224548" y="640207"/>
                  </a:lnTo>
                  <a:lnTo>
                    <a:pt x="226301" y="642747"/>
                  </a:lnTo>
                  <a:lnTo>
                    <a:pt x="230085" y="645287"/>
                  </a:lnTo>
                  <a:lnTo>
                    <a:pt x="232397" y="644017"/>
                  </a:lnTo>
                  <a:lnTo>
                    <a:pt x="235089" y="641477"/>
                  </a:lnTo>
                  <a:lnTo>
                    <a:pt x="232664" y="641477"/>
                  </a:lnTo>
                  <a:lnTo>
                    <a:pt x="231038" y="640207"/>
                  </a:lnTo>
                  <a:lnTo>
                    <a:pt x="230225" y="638937"/>
                  </a:lnTo>
                  <a:lnTo>
                    <a:pt x="230225" y="636397"/>
                  </a:lnTo>
                  <a:lnTo>
                    <a:pt x="235089" y="636397"/>
                  </a:lnTo>
                  <a:lnTo>
                    <a:pt x="235089" y="641477"/>
                  </a:lnTo>
                  <a:lnTo>
                    <a:pt x="235089" y="652907"/>
                  </a:lnTo>
                  <a:lnTo>
                    <a:pt x="235648" y="654177"/>
                  </a:lnTo>
                  <a:lnTo>
                    <a:pt x="236715" y="657999"/>
                  </a:lnTo>
                  <a:lnTo>
                    <a:pt x="237820" y="661797"/>
                  </a:lnTo>
                  <a:lnTo>
                    <a:pt x="239179" y="664337"/>
                  </a:lnTo>
                  <a:lnTo>
                    <a:pt x="242430" y="670687"/>
                  </a:lnTo>
                  <a:lnTo>
                    <a:pt x="244309" y="673227"/>
                  </a:lnTo>
                  <a:lnTo>
                    <a:pt x="248666" y="678307"/>
                  </a:lnTo>
                  <a:lnTo>
                    <a:pt x="251091" y="679577"/>
                  </a:lnTo>
                  <a:lnTo>
                    <a:pt x="253822" y="679577"/>
                  </a:lnTo>
                  <a:lnTo>
                    <a:pt x="252717" y="680847"/>
                  </a:lnTo>
                  <a:lnTo>
                    <a:pt x="252590" y="682117"/>
                  </a:lnTo>
                  <a:lnTo>
                    <a:pt x="254215" y="684657"/>
                  </a:lnTo>
                  <a:lnTo>
                    <a:pt x="255447" y="685927"/>
                  </a:lnTo>
                  <a:lnTo>
                    <a:pt x="258686" y="689737"/>
                  </a:lnTo>
                  <a:lnTo>
                    <a:pt x="260184" y="691007"/>
                  </a:lnTo>
                  <a:lnTo>
                    <a:pt x="261543" y="693547"/>
                  </a:lnTo>
                  <a:lnTo>
                    <a:pt x="262877" y="694817"/>
                  </a:lnTo>
                  <a:lnTo>
                    <a:pt x="263563" y="697357"/>
                  </a:lnTo>
                  <a:lnTo>
                    <a:pt x="263563" y="699897"/>
                  </a:lnTo>
                  <a:lnTo>
                    <a:pt x="269532" y="696087"/>
                  </a:lnTo>
                  <a:lnTo>
                    <a:pt x="273202" y="689737"/>
                  </a:lnTo>
                  <a:lnTo>
                    <a:pt x="275894" y="674497"/>
                  </a:lnTo>
                  <a:lnTo>
                    <a:pt x="276098" y="670687"/>
                  </a:lnTo>
                  <a:lnTo>
                    <a:pt x="276034" y="663067"/>
                  </a:lnTo>
                  <a:lnTo>
                    <a:pt x="275971" y="661797"/>
                  </a:lnTo>
                  <a:lnTo>
                    <a:pt x="275882" y="660298"/>
                  </a:lnTo>
                  <a:lnTo>
                    <a:pt x="275767" y="657999"/>
                  </a:lnTo>
                  <a:lnTo>
                    <a:pt x="275221" y="649097"/>
                  </a:lnTo>
                  <a:lnTo>
                    <a:pt x="274408" y="641477"/>
                  </a:lnTo>
                  <a:lnTo>
                    <a:pt x="272224" y="624967"/>
                  </a:lnTo>
                  <a:lnTo>
                    <a:pt x="272224" y="618617"/>
                  </a:lnTo>
                  <a:lnTo>
                    <a:pt x="273329" y="613537"/>
                  </a:lnTo>
                  <a:lnTo>
                    <a:pt x="274408" y="614807"/>
                  </a:lnTo>
                  <a:lnTo>
                    <a:pt x="275082" y="619887"/>
                  </a:lnTo>
                  <a:lnTo>
                    <a:pt x="275145" y="621157"/>
                  </a:lnTo>
                  <a:lnTo>
                    <a:pt x="275221" y="622427"/>
                  </a:lnTo>
                  <a:lnTo>
                    <a:pt x="275767" y="657999"/>
                  </a:lnTo>
                  <a:lnTo>
                    <a:pt x="275907" y="660298"/>
                  </a:lnTo>
                  <a:lnTo>
                    <a:pt x="275996" y="661797"/>
                  </a:lnTo>
                  <a:lnTo>
                    <a:pt x="276072" y="663067"/>
                  </a:lnTo>
                  <a:lnTo>
                    <a:pt x="276148" y="664337"/>
                  </a:lnTo>
                  <a:lnTo>
                    <a:pt x="276225" y="665607"/>
                  </a:lnTo>
                  <a:lnTo>
                    <a:pt x="276313" y="666877"/>
                  </a:lnTo>
                  <a:lnTo>
                    <a:pt x="276377" y="669417"/>
                  </a:lnTo>
                  <a:lnTo>
                    <a:pt x="276453" y="670687"/>
                  </a:lnTo>
                  <a:lnTo>
                    <a:pt x="277126" y="675767"/>
                  </a:lnTo>
                  <a:lnTo>
                    <a:pt x="278231" y="679577"/>
                  </a:lnTo>
                  <a:lnTo>
                    <a:pt x="281520" y="674497"/>
                  </a:lnTo>
                  <a:lnTo>
                    <a:pt x="284924" y="668147"/>
                  </a:lnTo>
                  <a:lnTo>
                    <a:pt x="288429" y="660527"/>
                  </a:lnTo>
                  <a:lnTo>
                    <a:pt x="292061" y="654177"/>
                  </a:lnTo>
                  <a:lnTo>
                    <a:pt x="295706" y="646557"/>
                  </a:lnTo>
                  <a:lnTo>
                    <a:pt x="306705" y="631317"/>
                  </a:lnTo>
                  <a:lnTo>
                    <a:pt x="311569" y="627507"/>
                  </a:lnTo>
                  <a:lnTo>
                    <a:pt x="315366" y="621157"/>
                  </a:lnTo>
                  <a:lnTo>
                    <a:pt x="318058" y="614807"/>
                  </a:lnTo>
                  <a:lnTo>
                    <a:pt x="318630" y="613537"/>
                  </a:lnTo>
                  <a:lnTo>
                    <a:pt x="323227" y="603377"/>
                  </a:lnTo>
                  <a:lnTo>
                    <a:pt x="325399" y="598297"/>
                  </a:lnTo>
                  <a:lnTo>
                    <a:pt x="323227" y="590677"/>
                  </a:lnTo>
                  <a:lnTo>
                    <a:pt x="319430" y="584327"/>
                  </a:lnTo>
                  <a:lnTo>
                    <a:pt x="308584" y="574167"/>
                  </a:lnTo>
                  <a:lnTo>
                    <a:pt x="307771" y="572897"/>
                  </a:lnTo>
                  <a:lnTo>
                    <a:pt x="304520" y="567817"/>
                  </a:lnTo>
                  <a:lnTo>
                    <a:pt x="303606" y="565277"/>
                  </a:lnTo>
                  <a:lnTo>
                    <a:pt x="303161" y="564007"/>
                  </a:lnTo>
                  <a:lnTo>
                    <a:pt x="301802" y="560197"/>
                  </a:lnTo>
                  <a:lnTo>
                    <a:pt x="299072" y="560197"/>
                  </a:lnTo>
                  <a:lnTo>
                    <a:pt x="297446" y="561467"/>
                  </a:lnTo>
                  <a:lnTo>
                    <a:pt x="296938" y="562737"/>
                  </a:lnTo>
                  <a:lnTo>
                    <a:pt x="296379" y="564007"/>
                  </a:lnTo>
                  <a:lnTo>
                    <a:pt x="294754" y="562737"/>
                  </a:lnTo>
                  <a:lnTo>
                    <a:pt x="292061" y="560197"/>
                  </a:lnTo>
                  <a:lnTo>
                    <a:pt x="296938" y="557657"/>
                  </a:lnTo>
                  <a:lnTo>
                    <a:pt x="298005" y="555117"/>
                  </a:lnTo>
                  <a:lnTo>
                    <a:pt x="295313" y="552577"/>
                  </a:lnTo>
                  <a:lnTo>
                    <a:pt x="292582" y="551307"/>
                  </a:lnTo>
                  <a:lnTo>
                    <a:pt x="289890" y="548767"/>
                  </a:lnTo>
                  <a:lnTo>
                    <a:pt x="287159" y="546227"/>
                  </a:lnTo>
                  <a:lnTo>
                    <a:pt x="287159" y="541147"/>
                  </a:lnTo>
                  <a:lnTo>
                    <a:pt x="289598" y="537337"/>
                  </a:lnTo>
                  <a:lnTo>
                    <a:pt x="294500" y="534797"/>
                  </a:lnTo>
                  <a:lnTo>
                    <a:pt x="295846" y="522097"/>
                  </a:lnTo>
                  <a:lnTo>
                    <a:pt x="296938" y="511937"/>
                  </a:lnTo>
                  <a:lnTo>
                    <a:pt x="296824" y="503047"/>
                  </a:lnTo>
                  <a:lnTo>
                    <a:pt x="296799" y="501777"/>
                  </a:lnTo>
                  <a:lnTo>
                    <a:pt x="296303" y="490347"/>
                  </a:lnTo>
                  <a:lnTo>
                    <a:pt x="296252" y="489077"/>
                  </a:lnTo>
                  <a:lnTo>
                    <a:pt x="294754" y="481457"/>
                  </a:lnTo>
                  <a:lnTo>
                    <a:pt x="292061" y="473837"/>
                  </a:lnTo>
                  <a:lnTo>
                    <a:pt x="296938" y="473837"/>
                  </a:lnTo>
                  <a:lnTo>
                    <a:pt x="298551" y="471297"/>
                  </a:lnTo>
                  <a:lnTo>
                    <a:pt x="299618" y="471297"/>
                  </a:lnTo>
                  <a:lnTo>
                    <a:pt x="301802" y="468757"/>
                  </a:lnTo>
                  <a:lnTo>
                    <a:pt x="301802" y="463677"/>
                  </a:lnTo>
                  <a:lnTo>
                    <a:pt x="304520" y="467487"/>
                  </a:lnTo>
                  <a:lnTo>
                    <a:pt x="306832" y="466217"/>
                  </a:lnTo>
                  <a:lnTo>
                    <a:pt x="308711" y="463677"/>
                  </a:lnTo>
                  <a:lnTo>
                    <a:pt x="310629" y="459867"/>
                  </a:lnTo>
                  <a:lnTo>
                    <a:pt x="311569" y="457327"/>
                  </a:lnTo>
                  <a:lnTo>
                    <a:pt x="311569" y="454787"/>
                  </a:lnTo>
                  <a:lnTo>
                    <a:pt x="316445" y="454787"/>
                  </a:lnTo>
                  <a:lnTo>
                    <a:pt x="316445" y="450977"/>
                  </a:lnTo>
                  <a:lnTo>
                    <a:pt x="321348" y="450977"/>
                  </a:lnTo>
                  <a:lnTo>
                    <a:pt x="321348" y="445897"/>
                  </a:lnTo>
                  <a:lnTo>
                    <a:pt x="323646" y="442087"/>
                  </a:lnTo>
                  <a:lnTo>
                    <a:pt x="332828" y="434467"/>
                  </a:lnTo>
                  <a:lnTo>
                    <a:pt x="335178" y="430657"/>
                  </a:lnTo>
                  <a:lnTo>
                    <a:pt x="335178" y="423037"/>
                  </a:lnTo>
                  <a:lnTo>
                    <a:pt x="334365" y="420497"/>
                  </a:lnTo>
                  <a:lnTo>
                    <a:pt x="331089" y="416687"/>
                  </a:lnTo>
                  <a:lnTo>
                    <a:pt x="330276" y="414147"/>
                  </a:lnTo>
                  <a:lnTo>
                    <a:pt x="330276" y="411607"/>
                  </a:lnTo>
                  <a:lnTo>
                    <a:pt x="331889" y="414147"/>
                  </a:lnTo>
                  <a:lnTo>
                    <a:pt x="333260" y="415417"/>
                  </a:lnTo>
                  <a:lnTo>
                    <a:pt x="334365" y="417957"/>
                  </a:lnTo>
                  <a:lnTo>
                    <a:pt x="334886" y="419227"/>
                  </a:lnTo>
                  <a:lnTo>
                    <a:pt x="335178" y="420497"/>
                  </a:lnTo>
                  <a:lnTo>
                    <a:pt x="335178" y="421767"/>
                  </a:lnTo>
                  <a:lnTo>
                    <a:pt x="337870" y="421767"/>
                  </a:lnTo>
                  <a:lnTo>
                    <a:pt x="339483" y="420497"/>
                  </a:lnTo>
                  <a:lnTo>
                    <a:pt x="340042" y="419227"/>
                  </a:lnTo>
                  <a:lnTo>
                    <a:pt x="340563" y="416687"/>
                  </a:lnTo>
                  <a:lnTo>
                    <a:pt x="349262" y="416687"/>
                  </a:lnTo>
                  <a:lnTo>
                    <a:pt x="350329" y="419227"/>
                  </a:lnTo>
                  <a:lnTo>
                    <a:pt x="351955" y="419227"/>
                  </a:lnTo>
                  <a:lnTo>
                    <a:pt x="354672" y="416687"/>
                  </a:lnTo>
                  <a:lnTo>
                    <a:pt x="357403" y="414147"/>
                  </a:lnTo>
                  <a:lnTo>
                    <a:pt x="357924" y="412877"/>
                  </a:lnTo>
                  <a:lnTo>
                    <a:pt x="356311" y="411607"/>
                  </a:lnTo>
                  <a:lnTo>
                    <a:pt x="354685" y="411607"/>
                  </a:lnTo>
                  <a:lnTo>
                    <a:pt x="352513" y="410337"/>
                  </a:lnTo>
                  <a:lnTo>
                    <a:pt x="349808" y="407797"/>
                  </a:lnTo>
                  <a:lnTo>
                    <a:pt x="352513" y="407797"/>
                  </a:lnTo>
                  <a:lnTo>
                    <a:pt x="354812" y="406527"/>
                  </a:lnTo>
                  <a:lnTo>
                    <a:pt x="358609" y="402717"/>
                  </a:lnTo>
                  <a:lnTo>
                    <a:pt x="359587" y="400177"/>
                  </a:lnTo>
                  <a:lnTo>
                    <a:pt x="359587" y="397637"/>
                  </a:lnTo>
                  <a:close/>
                </a:path>
                <a:path w="675639" h="820419">
                  <a:moveTo>
                    <a:pt x="502729" y="220243"/>
                  </a:moveTo>
                  <a:lnTo>
                    <a:pt x="498386" y="220243"/>
                  </a:lnTo>
                  <a:lnTo>
                    <a:pt x="499198" y="221513"/>
                  </a:lnTo>
                  <a:lnTo>
                    <a:pt x="500303" y="221513"/>
                  </a:lnTo>
                  <a:lnTo>
                    <a:pt x="501916" y="224053"/>
                  </a:lnTo>
                  <a:lnTo>
                    <a:pt x="502729" y="222783"/>
                  </a:lnTo>
                  <a:lnTo>
                    <a:pt x="502729" y="220243"/>
                  </a:lnTo>
                  <a:close/>
                </a:path>
                <a:path w="675639" h="820419">
                  <a:moveTo>
                    <a:pt x="506895" y="226593"/>
                  </a:moveTo>
                  <a:lnTo>
                    <a:pt x="506107" y="227863"/>
                  </a:lnTo>
                  <a:lnTo>
                    <a:pt x="506463" y="227863"/>
                  </a:lnTo>
                  <a:lnTo>
                    <a:pt x="506895" y="226593"/>
                  </a:lnTo>
                  <a:close/>
                </a:path>
                <a:path w="675639" h="820419">
                  <a:moveTo>
                    <a:pt x="507606" y="224510"/>
                  </a:moveTo>
                  <a:lnTo>
                    <a:pt x="507504" y="225132"/>
                  </a:lnTo>
                  <a:lnTo>
                    <a:pt x="507441" y="225425"/>
                  </a:lnTo>
                  <a:lnTo>
                    <a:pt x="507542" y="225094"/>
                  </a:lnTo>
                  <a:lnTo>
                    <a:pt x="507606" y="224510"/>
                  </a:lnTo>
                  <a:close/>
                </a:path>
                <a:path w="675639" h="820419">
                  <a:moveTo>
                    <a:pt x="577570" y="143992"/>
                  </a:moveTo>
                  <a:lnTo>
                    <a:pt x="577024" y="143179"/>
                  </a:lnTo>
                  <a:lnTo>
                    <a:pt x="574332" y="143179"/>
                  </a:lnTo>
                  <a:lnTo>
                    <a:pt x="574332" y="145872"/>
                  </a:lnTo>
                  <a:lnTo>
                    <a:pt x="573519" y="146431"/>
                  </a:lnTo>
                  <a:lnTo>
                    <a:pt x="571893" y="144805"/>
                  </a:lnTo>
                  <a:lnTo>
                    <a:pt x="570268" y="143179"/>
                  </a:lnTo>
                  <a:lnTo>
                    <a:pt x="570268" y="145872"/>
                  </a:lnTo>
                  <a:lnTo>
                    <a:pt x="570395" y="147370"/>
                  </a:lnTo>
                  <a:lnTo>
                    <a:pt x="570661" y="147624"/>
                  </a:lnTo>
                  <a:lnTo>
                    <a:pt x="570915" y="147916"/>
                  </a:lnTo>
                  <a:lnTo>
                    <a:pt x="572147" y="148056"/>
                  </a:lnTo>
                  <a:lnTo>
                    <a:pt x="574332" y="148056"/>
                  </a:lnTo>
                  <a:lnTo>
                    <a:pt x="574852" y="147535"/>
                  </a:lnTo>
                  <a:lnTo>
                    <a:pt x="575398" y="146685"/>
                  </a:lnTo>
                  <a:lnTo>
                    <a:pt x="575957" y="145618"/>
                  </a:lnTo>
                  <a:lnTo>
                    <a:pt x="577570" y="143992"/>
                  </a:lnTo>
                  <a:close/>
                </a:path>
                <a:path w="675639" h="820419">
                  <a:moveTo>
                    <a:pt x="587336" y="135153"/>
                  </a:moveTo>
                  <a:lnTo>
                    <a:pt x="586816" y="133883"/>
                  </a:lnTo>
                  <a:lnTo>
                    <a:pt x="584085" y="133883"/>
                  </a:lnTo>
                  <a:lnTo>
                    <a:pt x="582980" y="136423"/>
                  </a:lnTo>
                  <a:lnTo>
                    <a:pt x="581787" y="137693"/>
                  </a:lnTo>
                  <a:lnTo>
                    <a:pt x="580415" y="138963"/>
                  </a:lnTo>
                  <a:lnTo>
                    <a:pt x="584631" y="138963"/>
                  </a:lnTo>
                  <a:lnTo>
                    <a:pt x="585152" y="137693"/>
                  </a:lnTo>
                  <a:lnTo>
                    <a:pt x="585711" y="136423"/>
                  </a:lnTo>
                  <a:lnTo>
                    <a:pt x="587336" y="135153"/>
                  </a:lnTo>
                  <a:close/>
                </a:path>
                <a:path w="675639" h="820419">
                  <a:moveTo>
                    <a:pt x="592493" y="67589"/>
                  </a:moveTo>
                  <a:lnTo>
                    <a:pt x="591680" y="66827"/>
                  </a:lnTo>
                  <a:lnTo>
                    <a:pt x="588975" y="66827"/>
                  </a:lnTo>
                  <a:lnTo>
                    <a:pt x="588987" y="67843"/>
                  </a:lnTo>
                  <a:lnTo>
                    <a:pt x="588695" y="68224"/>
                  </a:lnTo>
                  <a:lnTo>
                    <a:pt x="586270" y="67081"/>
                  </a:lnTo>
                  <a:lnTo>
                    <a:pt x="585444" y="67081"/>
                  </a:lnTo>
                  <a:lnTo>
                    <a:pt x="584606" y="67843"/>
                  </a:lnTo>
                  <a:lnTo>
                    <a:pt x="584314" y="68224"/>
                  </a:lnTo>
                  <a:lnTo>
                    <a:pt x="584123" y="69240"/>
                  </a:lnTo>
                  <a:lnTo>
                    <a:pt x="584085" y="71653"/>
                  </a:lnTo>
                  <a:lnTo>
                    <a:pt x="586816" y="71653"/>
                  </a:lnTo>
                  <a:lnTo>
                    <a:pt x="587616" y="71780"/>
                  </a:lnTo>
                  <a:lnTo>
                    <a:pt x="585444" y="72288"/>
                  </a:lnTo>
                  <a:lnTo>
                    <a:pt x="586257" y="73812"/>
                  </a:lnTo>
                  <a:lnTo>
                    <a:pt x="588975" y="76479"/>
                  </a:lnTo>
                  <a:lnTo>
                    <a:pt x="589114" y="72288"/>
                  </a:lnTo>
                  <a:lnTo>
                    <a:pt x="589635" y="71780"/>
                  </a:lnTo>
                  <a:lnTo>
                    <a:pt x="591121" y="71653"/>
                  </a:lnTo>
                  <a:lnTo>
                    <a:pt x="590321" y="70764"/>
                  </a:lnTo>
                  <a:lnTo>
                    <a:pt x="592048" y="68224"/>
                  </a:lnTo>
                  <a:lnTo>
                    <a:pt x="592493" y="67589"/>
                  </a:lnTo>
                  <a:close/>
                </a:path>
                <a:path w="675639" h="820419">
                  <a:moveTo>
                    <a:pt x="593826" y="118516"/>
                  </a:moveTo>
                  <a:lnTo>
                    <a:pt x="593026" y="117144"/>
                  </a:lnTo>
                  <a:lnTo>
                    <a:pt x="591400" y="115519"/>
                  </a:lnTo>
                  <a:lnTo>
                    <a:pt x="590296" y="114973"/>
                  </a:lnTo>
                  <a:lnTo>
                    <a:pt x="589483" y="114719"/>
                  </a:lnTo>
                  <a:lnTo>
                    <a:pt x="588416" y="114719"/>
                  </a:lnTo>
                  <a:lnTo>
                    <a:pt x="587857" y="114973"/>
                  </a:lnTo>
                  <a:lnTo>
                    <a:pt x="587336" y="115519"/>
                  </a:lnTo>
                  <a:lnTo>
                    <a:pt x="586232" y="116598"/>
                  </a:lnTo>
                  <a:lnTo>
                    <a:pt x="586790" y="117957"/>
                  </a:lnTo>
                  <a:lnTo>
                    <a:pt x="588962" y="119583"/>
                  </a:lnTo>
                  <a:lnTo>
                    <a:pt x="588962" y="116890"/>
                  </a:lnTo>
                  <a:lnTo>
                    <a:pt x="589089" y="116205"/>
                  </a:lnTo>
                  <a:lnTo>
                    <a:pt x="589381" y="117538"/>
                  </a:lnTo>
                  <a:lnTo>
                    <a:pt x="589635" y="118897"/>
                  </a:lnTo>
                  <a:lnTo>
                    <a:pt x="591134" y="119583"/>
                  </a:lnTo>
                  <a:lnTo>
                    <a:pt x="593826" y="119583"/>
                  </a:lnTo>
                  <a:lnTo>
                    <a:pt x="593826" y="118516"/>
                  </a:lnTo>
                  <a:close/>
                </a:path>
                <a:path w="675639" h="820419">
                  <a:moveTo>
                    <a:pt x="593852" y="90703"/>
                  </a:moveTo>
                  <a:lnTo>
                    <a:pt x="591426" y="90703"/>
                  </a:lnTo>
                  <a:lnTo>
                    <a:pt x="589800" y="89433"/>
                  </a:lnTo>
                  <a:lnTo>
                    <a:pt x="588949" y="88163"/>
                  </a:lnTo>
                  <a:lnTo>
                    <a:pt x="588949" y="85623"/>
                  </a:lnTo>
                  <a:lnTo>
                    <a:pt x="579221" y="85623"/>
                  </a:lnTo>
                  <a:lnTo>
                    <a:pt x="581914" y="84353"/>
                  </a:lnTo>
                  <a:lnTo>
                    <a:pt x="582587" y="83083"/>
                  </a:lnTo>
                  <a:lnTo>
                    <a:pt x="579869" y="84353"/>
                  </a:lnTo>
                  <a:lnTo>
                    <a:pt x="579221" y="84353"/>
                  </a:lnTo>
                  <a:lnTo>
                    <a:pt x="579221" y="81813"/>
                  </a:lnTo>
                  <a:lnTo>
                    <a:pt x="570255" y="81813"/>
                  </a:lnTo>
                  <a:lnTo>
                    <a:pt x="570255" y="95783"/>
                  </a:lnTo>
                  <a:lnTo>
                    <a:pt x="574319" y="95783"/>
                  </a:lnTo>
                  <a:lnTo>
                    <a:pt x="574319" y="100863"/>
                  </a:lnTo>
                  <a:lnTo>
                    <a:pt x="572693" y="103403"/>
                  </a:lnTo>
                  <a:lnTo>
                    <a:pt x="567982" y="104673"/>
                  </a:lnTo>
                  <a:lnTo>
                    <a:pt x="565226" y="104673"/>
                  </a:lnTo>
                  <a:lnTo>
                    <a:pt x="564248" y="102133"/>
                  </a:lnTo>
                  <a:lnTo>
                    <a:pt x="563206" y="100863"/>
                  </a:lnTo>
                  <a:lnTo>
                    <a:pt x="563041" y="99593"/>
                  </a:lnTo>
                  <a:lnTo>
                    <a:pt x="564286" y="99593"/>
                  </a:lnTo>
                  <a:lnTo>
                    <a:pt x="565391" y="100863"/>
                  </a:lnTo>
                  <a:lnTo>
                    <a:pt x="567004" y="99593"/>
                  </a:lnTo>
                  <a:lnTo>
                    <a:pt x="567524" y="98323"/>
                  </a:lnTo>
                  <a:lnTo>
                    <a:pt x="566458" y="95783"/>
                  </a:lnTo>
                  <a:lnTo>
                    <a:pt x="567524" y="95783"/>
                  </a:lnTo>
                  <a:lnTo>
                    <a:pt x="566724" y="94513"/>
                  </a:lnTo>
                  <a:lnTo>
                    <a:pt x="568896" y="91973"/>
                  </a:lnTo>
                  <a:lnTo>
                    <a:pt x="568083" y="90703"/>
                  </a:lnTo>
                  <a:lnTo>
                    <a:pt x="565391" y="90703"/>
                  </a:lnTo>
                  <a:lnTo>
                    <a:pt x="564286" y="91973"/>
                  </a:lnTo>
                  <a:lnTo>
                    <a:pt x="563473" y="93243"/>
                  </a:lnTo>
                  <a:lnTo>
                    <a:pt x="561301" y="97053"/>
                  </a:lnTo>
                  <a:lnTo>
                    <a:pt x="560781" y="98323"/>
                  </a:lnTo>
                  <a:lnTo>
                    <a:pt x="560489" y="99593"/>
                  </a:lnTo>
                  <a:lnTo>
                    <a:pt x="560489" y="102133"/>
                  </a:lnTo>
                  <a:lnTo>
                    <a:pt x="560781" y="102133"/>
                  </a:lnTo>
                  <a:lnTo>
                    <a:pt x="561301" y="103403"/>
                  </a:lnTo>
                  <a:lnTo>
                    <a:pt x="561682" y="104673"/>
                  </a:lnTo>
                  <a:lnTo>
                    <a:pt x="562495" y="104673"/>
                  </a:lnTo>
                  <a:lnTo>
                    <a:pt x="563702" y="105943"/>
                  </a:lnTo>
                  <a:lnTo>
                    <a:pt x="560489" y="105943"/>
                  </a:lnTo>
                  <a:lnTo>
                    <a:pt x="560489" y="111023"/>
                  </a:lnTo>
                  <a:lnTo>
                    <a:pt x="558304" y="108483"/>
                  </a:lnTo>
                  <a:lnTo>
                    <a:pt x="557237" y="108483"/>
                  </a:lnTo>
                  <a:lnTo>
                    <a:pt x="556133" y="107213"/>
                  </a:lnTo>
                  <a:lnTo>
                    <a:pt x="553999" y="105943"/>
                  </a:lnTo>
                  <a:lnTo>
                    <a:pt x="550748" y="105943"/>
                  </a:lnTo>
                  <a:lnTo>
                    <a:pt x="550748" y="108483"/>
                  </a:lnTo>
                  <a:lnTo>
                    <a:pt x="551561" y="109753"/>
                  </a:lnTo>
                  <a:lnTo>
                    <a:pt x="553186" y="111023"/>
                  </a:lnTo>
                  <a:lnTo>
                    <a:pt x="554799" y="111023"/>
                  </a:lnTo>
                  <a:lnTo>
                    <a:pt x="555612" y="112293"/>
                  </a:lnTo>
                  <a:lnTo>
                    <a:pt x="555612" y="114833"/>
                  </a:lnTo>
                  <a:lnTo>
                    <a:pt x="550875" y="114833"/>
                  </a:lnTo>
                  <a:lnTo>
                    <a:pt x="550748" y="111023"/>
                  </a:lnTo>
                  <a:lnTo>
                    <a:pt x="548017" y="113563"/>
                  </a:lnTo>
                  <a:lnTo>
                    <a:pt x="546950" y="114833"/>
                  </a:lnTo>
                  <a:lnTo>
                    <a:pt x="548017" y="118643"/>
                  </a:lnTo>
                  <a:lnTo>
                    <a:pt x="545846" y="119913"/>
                  </a:lnTo>
                  <a:lnTo>
                    <a:pt x="540981" y="119913"/>
                  </a:lnTo>
                  <a:lnTo>
                    <a:pt x="540981" y="127533"/>
                  </a:lnTo>
                  <a:lnTo>
                    <a:pt x="538543" y="132613"/>
                  </a:lnTo>
                  <a:lnTo>
                    <a:pt x="537603" y="133350"/>
                  </a:lnTo>
                  <a:lnTo>
                    <a:pt x="537603" y="146583"/>
                  </a:lnTo>
                  <a:lnTo>
                    <a:pt x="537184" y="147853"/>
                  </a:lnTo>
                  <a:lnTo>
                    <a:pt x="534454" y="147853"/>
                  </a:lnTo>
                  <a:lnTo>
                    <a:pt x="534454" y="149123"/>
                  </a:lnTo>
                  <a:lnTo>
                    <a:pt x="534187" y="150393"/>
                  </a:lnTo>
                  <a:lnTo>
                    <a:pt x="533641" y="151663"/>
                  </a:lnTo>
                  <a:lnTo>
                    <a:pt x="532574" y="152933"/>
                  </a:lnTo>
                  <a:lnTo>
                    <a:pt x="528764" y="152933"/>
                  </a:lnTo>
                  <a:lnTo>
                    <a:pt x="528764" y="142773"/>
                  </a:lnTo>
                  <a:lnTo>
                    <a:pt x="531495" y="142773"/>
                  </a:lnTo>
                  <a:lnTo>
                    <a:pt x="533793" y="144043"/>
                  </a:lnTo>
                  <a:lnTo>
                    <a:pt x="537603" y="146583"/>
                  </a:lnTo>
                  <a:lnTo>
                    <a:pt x="537603" y="133350"/>
                  </a:lnTo>
                  <a:lnTo>
                    <a:pt x="528764" y="140233"/>
                  </a:lnTo>
                  <a:lnTo>
                    <a:pt x="524967" y="144043"/>
                  </a:lnTo>
                  <a:lnTo>
                    <a:pt x="522274" y="149123"/>
                  </a:lnTo>
                  <a:lnTo>
                    <a:pt x="517931" y="149123"/>
                  </a:lnTo>
                  <a:lnTo>
                    <a:pt x="516826" y="152933"/>
                  </a:lnTo>
                  <a:lnTo>
                    <a:pt x="515200" y="155473"/>
                  </a:lnTo>
                  <a:lnTo>
                    <a:pt x="512508" y="158013"/>
                  </a:lnTo>
                  <a:lnTo>
                    <a:pt x="516699" y="158013"/>
                  </a:lnTo>
                  <a:lnTo>
                    <a:pt x="516991" y="156743"/>
                  </a:lnTo>
                  <a:lnTo>
                    <a:pt x="517245" y="155473"/>
                  </a:lnTo>
                  <a:lnTo>
                    <a:pt x="517372" y="155473"/>
                  </a:lnTo>
                  <a:lnTo>
                    <a:pt x="517372" y="163093"/>
                  </a:lnTo>
                  <a:lnTo>
                    <a:pt x="516305" y="160553"/>
                  </a:lnTo>
                  <a:lnTo>
                    <a:pt x="511149" y="160553"/>
                  </a:lnTo>
                  <a:lnTo>
                    <a:pt x="508965" y="163093"/>
                  </a:lnTo>
                  <a:lnTo>
                    <a:pt x="507733" y="164363"/>
                  </a:lnTo>
                  <a:lnTo>
                    <a:pt x="505040" y="166903"/>
                  </a:lnTo>
                  <a:lnTo>
                    <a:pt x="503809" y="168173"/>
                  </a:lnTo>
                  <a:lnTo>
                    <a:pt x="502729" y="168173"/>
                  </a:lnTo>
                  <a:lnTo>
                    <a:pt x="502729" y="169443"/>
                  </a:lnTo>
                  <a:lnTo>
                    <a:pt x="503542" y="170713"/>
                  </a:lnTo>
                  <a:lnTo>
                    <a:pt x="505167" y="171983"/>
                  </a:lnTo>
                  <a:lnTo>
                    <a:pt x="507606" y="171983"/>
                  </a:lnTo>
                  <a:lnTo>
                    <a:pt x="502729" y="173253"/>
                  </a:lnTo>
                  <a:lnTo>
                    <a:pt x="498932" y="175793"/>
                  </a:lnTo>
                  <a:lnTo>
                    <a:pt x="493509" y="180873"/>
                  </a:lnTo>
                  <a:lnTo>
                    <a:pt x="491210" y="183413"/>
                  </a:lnTo>
                  <a:lnTo>
                    <a:pt x="489331" y="187223"/>
                  </a:lnTo>
                  <a:lnTo>
                    <a:pt x="487413" y="189763"/>
                  </a:lnTo>
                  <a:lnTo>
                    <a:pt x="485368" y="193573"/>
                  </a:lnTo>
                  <a:lnTo>
                    <a:pt x="481050" y="198653"/>
                  </a:lnTo>
                  <a:lnTo>
                    <a:pt x="478066" y="199923"/>
                  </a:lnTo>
                  <a:lnTo>
                    <a:pt x="474268" y="201193"/>
                  </a:lnTo>
                  <a:lnTo>
                    <a:pt x="471538" y="206273"/>
                  </a:lnTo>
                  <a:lnTo>
                    <a:pt x="469226" y="210083"/>
                  </a:lnTo>
                  <a:lnTo>
                    <a:pt x="465442" y="216433"/>
                  </a:lnTo>
                  <a:lnTo>
                    <a:pt x="464489" y="222783"/>
                  </a:lnTo>
                  <a:lnTo>
                    <a:pt x="464489" y="277393"/>
                  </a:lnTo>
                  <a:lnTo>
                    <a:pt x="466674" y="274853"/>
                  </a:lnTo>
                  <a:lnTo>
                    <a:pt x="469658" y="271043"/>
                  </a:lnTo>
                  <a:lnTo>
                    <a:pt x="473456" y="267233"/>
                  </a:lnTo>
                  <a:lnTo>
                    <a:pt x="481050" y="260883"/>
                  </a:lnTo>
                  <a:lnTo>
                    <a:pt x="484847" y="257073"/>
                  </a:lnTo>
                  <a:lnTo>
                    <a:pt x="488619" y="254533"/>
                  </a:lnTo>
                  <a:lnTo>
                    <a:pt x="491756" y="250723"/>
                  </a:lnTo>
                  <a:lnTo>
                    <a:pt x="496633" y="244373"/>
                  </a:lnTo>
                  <a:lnTo>
                    <a:pt x="497865" y="239293"/>
                  </a:lnTo>
                  <a:lnTo>
                    <a:pt x="500557" y="236753"/>
                  </a:lnTo>
                  <a:lnTo>
                    <a:pt x="502056" y="235483"/>
                  </a:lnTo>
                  <a:lnTo>
                    <a:pt x="502348" y="235483"/>
                  </a:lnTo>
                  <a:lnTo>
                    <a:pt x="502602" y="234213"/>
                  </a:lnTo>
                  <a:lnTo>
                    <a:pt x="502729" y="232943"/>
                  </a:lnTo>
                  <a:lnTo>
                    <a:pt x="502729" y="230403"/>
                  </a:lnTo>
                  <a:lnTo>
                    <a:pt x="503288" y="230403"/>
                  </a:lnTo>
                  <a:lnTo>
                    <a:pt x="504101" y="229133"/>
                  </a:lnTo>
                  <a:lnTo>
                    <a:pt x="505167" y="229133"/>
                  </a:lnTo>
                  <a:lnTo>
                    <a:pt x="505917" y="227863"/>
                  </a:lnTo>
                  <a:lnTo>
                    <a:pt x="504774" y="227863"/>
                  </a:lnTo>
                  <a:lnTo>
                    <a:pt x="499503" y="225323"/>
                  </a:lnTo>
                  <a:lnTo>
                    <a:pt x="497878" y="222783"/>
                  </a:lnTo>
                  <a:lnTo>
                    <a:pt x="497865" y="217703"/>
                  </a:lnTo>
                  <a:lnTo>
                    <a:pt x="498805" y="216433"/>
                  </a:lnTo>
                  <a:lnTo>
                    <a:pt x="502602" y="216433"/>
                  </a:lnTo>
                  <a:lnTo>
                    <a:pt x="504913" y="217703"/>
                  </a:lnTo>
                  <a:lnTo>
                    <a:pt x="507606" y="220243"/>
                  </a:lnTo>
                  <a:lnTo>
                    <a:pt x="505460" y="220243"/>
                  </a:lnTo>
                  <a:lnTo>
                    <a:pt x="507085" y="221513"/>
                  </a:lnTo>
                  <a:lnTo>
                    <a:pt x="508152" y="224053"/>
                  </a:lnTo>
                  <a:lnTo>
                    <a:pt x="509778" y="222783"/>
                  </a:lnTo>
                  <a:lnTo>
                    <a:pt x="512508" y="220243"/>
                  </a:lnTo>
                  <a:lnTo>
                    <a:pt x="510590" y="220243"/>
                  </a:lnTo>
                  <a:lnTo>
                    <a:pt x="510070" y="218973"/>
                  </a:lnTo>
                  <a:lnTo>
                    <a:pt x="508444" y="218973"/>
                  </a:lnTo>
                  <a:lnTo>
                    <a:pt x="507606" y="217703"/>
                  </a:lnTo>
                  <a:lnTo>
                    <a:pt x="507606" y="216433"/>
                  </a:lnTo>
                  <a:lnTo>
                    <a:pt x="507606" y="215163"/>
                  </a:lnTo>
                  <a:lnTo>
                    <a:pt x="502729" y="215163"/>
                  </a:lnTo>
                  <a:lnTo>
                    <a:pt x="502729" y="212623"/>
                  </a:lnTo>
                  <a:lnTo>
                    <a:pt x="502056" y="210083"/>
                  </a:lnTo>
                  <a:lnTo>
                    <a:pt x="499364" y="206273"/>
                  </a:lnTo>
                  <a:lnTo>
                    <a:pt x="500011" y="203733"/>
                  </a:lnTo>
                  <a:lnTo>
                    <a:pt x="502729" y="201193"/>
                  </a:lnTo>
                  <a:lnTo>
                    <a:pt x="502729" y="202463"/>
                  </a:lnTo>
                  <a:lnTo>
                    <a:pt x="502996" y="203733"/>
                  </a:lnTo>
                  <a:lnTo>
                    <a:pt x="503542" y="203733"/>
                  </a:lnTo>
                  <a:lnTo>
                    <a:pt x="504101" y="205003"/>
                  </a:lnTo>
                  <a:lnTo>
                    <a:pt x="505460" y="206273"/>
                  </a:lnTo>
                  <a:lnTo>
                    <a:pt x="507606" y="206273"/>
                  </a:lnTo>
                  <a:lnTo>
                    <a:pt x="507606" y="203733"/>
                  </a:lnTo>
                  <a:lnTo>
                    <a:pt x="509257" y="202463"/>
                  </a:lnTo>
                  <a:lnTo>
                    <a:pt x="511873" y="202463"/>
                  </a:lnTo>
                  <a:lnTo>
                    <a:pt x="510324" y="203085"/>
                  </a:lnTo>
                  <a:lnTo>
                    <a:pt x="507619" y="205816"/>
                  </a:lnTo>
                  <a:lnTo>
                    <a:pt x="507619" y="207987"/>
                  </a:lnTo>
                  <a:lnTo>
                    <a:pt x="508431" y="209321"/>
                  </a:lnTo>
                  <a:lnTo>
                    <a:pt x="511683" y="210426"/>
                  </a:lnTo>
                  <a:lnTo>
                    <a:pt x="512495" y="212051"/>
                  </a:lnTo>
                  <a:lnTo>
                    <a:pt x="512495" y="214744"/>
                  </a:lnTo>
                  <a:lnTo>
                    <a:pt x="517359" y="214744"/>
                  </a:lnTo>
                  <a:lnTo>
                    <a:pt x="517359" y="209880"/>
                  </a:lnTo>
                  <a:lnTo>
                    <a:pt x="516293" y="209880"/>
                  </a:lnTo>
                  <a:lnTo>
                    <a:pt x="515480" y="209613"/>
                  </a:lnTo>
                  <a:lnTo>
                    <a:pt x="514934" y="209067"/>
                  </a:lnTo>
                  <a:lnTo>
                    <a:pt x="513308" y="208508"/>
                  </a:lnTo>
                  <a:lnTo>
                    <a:pt x="512495" y="207441"/>
                  </a:lnTo>
                  <a:lnTo>
                    <a:pt x="512495" y="205816"/>
                  </a:lnTo>
                  <a:lnTo>
                    <a:pt x="514667" y="205816"/>
                  </a:lnTo>
                  <a:lnTo>
                    <a:pt x="513016" y="205130"/>
                  </a:lnTo>
                  <a:lnTo>
                    <a:pt x="512495" y="203771"/>
                  </a:lnTo>
                  <a:lnTo>
                    <a:pt x="511937" y="202463"/>
                  </a:lnTo>
                  <a:lnTo>
                    <a:pt x="515747" y="202463"/>
                  </a:lnTo>
                  <a:lnTo>
                    <a:pt x="517372" y="203733"/>
                  </a:lnTo>
                  <a:lnTo>
                    <a:pt x="517372" y="206273"/>
                  </a:lnTo>
                  <a:lnTo>
                    <a:pt x="520103" y="208813"/>
                  </a:lnTo>
                  <a:lnTo>
                    <a:pt x="520915" y="210083"/>
                  </a:lnTo>
                  <a:lnTo>
                    <a:pt x="522274" y="210083"/>
                  </a:lnTo>
                  <a:lnTo>
                    <a:pt x="527672" y="203733"/>
                  </a:lnTo>
                  <a:lnTo>
                    <a:pt x="528802" y="202463"/>
                  </a:lnTo>
                  <a:lnTo>
                    <a:pt x="529932" y="201193"/>
                  </a:lnTo>
                  <a:lnTo>
                    <a:pt x="533336" y="197383"/>
                  </a:lnTo>
                  <a:lnTo>
                    <a:pt x="539267" y="191033"/>
                  </a:lnTo>
                  <a:lnTo>
                    <a:pt x="545452" y="184683"/>
                  </a:lnTo>
                  <a:lnTo>
                    <a:pt x="551421" y="178333"/>
                  </a:lnTo>
                  <a:lnTo>
                    <a:pt x="556729" y="171983"/>
                  </a:lnTo>
                  <a:lnTo>
                    <a:pt x="561390" y="165633"/>
                  </a:lnTo>
                  <a:lnTo>
                    <a:pt x="562724" y="163093"/>
                  </a:lnTo>
                  <a:lnTo>
                    <a:pt x="565391" y="158013"/>
                  </a:lnTo>
                  <a:lnTo>
                    <a:pt x="565391" y="155473"/>
                  </a:lnTo>
                  <a:lnTo>
                    <a:pt x="565391" y="152933"/>
                  </a:lnTo>
                  <a:lnTo>
                    <a:pt x="565391" y="149123"/>
                  </a:lnTo>
                  <a:lnTo>
                    <a:pt x="568896" y="149123"/>
                  </a:lnTo>
                  <a:lnTo>
                    <a:pt x="567817" y="147853"/>
                  </a:lnTo>
                  <a:lnTo>
                    <a:pt x="566724" y="147853"/>
                  </a:lnTo>
                  <a:lnTo>
                    <a:pt x="567524" y="146583"/>
                  </a:lnTo>
                  <a:lnTo>
                    <a:pt x="570255" y="144043"/>
                  </a:lnTo>
                  <a:lnTo>
                    <a:pt x="570255" y="142773"/>
                  </a:lnTo>
                  <a:lnTo>
                    <a:pt x="570255" y="141503"/>
                  </a:lnTo>
                  <a:lnTo>
                    <a:pt x="571334" y="140233"/>
                  </a:lnTo>
                  <a:lnTo>
                    <a:pt x="573506" y="138963"/>
                  </a:lnTo>
                  <a:lnTo>
                    <a:pt x="576783" y="138963"/>
                  </a:lnTo>
                  <a:lnTo>
                    <a:pt x="574611" y="137693"/>
                  </a:lnTo>
                  <a:lnTo>
                    <a:pt x="571334" y="137693"/>
                  </a:lnTo>
                  <a:lnTo>
                    <a:pt x="570255" y="138963"/>
                  </a:lnTo>
                  <a:lnTo>
                    <a:pt x="570128" y="135153"/>
                  </a:lnTo>
                  <a:lnTo>
                    <a:pt x="569569" y="137693"/>
                  </a:lnTo>
                  <a:lnTo>
                    <a:pt x="568083" y="138963"/>
                  </a:lnTo>
                  <a:lnTo>
                    <a:pt x="565391" y="138963"/>
                  </a:lnTo>
                  <a:lnTo>
                    <a:pt x="565391" y="133883"/>
                  </a:lnTo>
                  <a:lnTo>
                    <a:pt x="570255" y="133883"/>
                  </a:lnTo>
                  <a:lnTo>
                    <a:pt x="570255" y="131343"/>
                  </a:lnTo>
                  <a:lnTo>
                    <a:pt x="569442" y="130073"/>
                  </a:lnTo>
                  <a:lnTo>
                    <a:pt x="566191" y="128803"/>
                  </a:lnTo>
                  <a:lnTo>
                    <a:pt x="565391" y="127533"/>
                  </a:lnTo>
                  <a:lnTo>
                    <a:pt x="565391" y="124993"/>
                  </a:lnTo>
                  <a:lnTo>
                    <a:pt x="562660" y="124993"/>
                  </a:lnTo>
                  <a:lnTo>
                    <a:pt x="561848" y="126263"/>
                  </a:lnTo>
                  <a:lnTo>
                    <a:pt x="562952" y="127533"/>
                  </a:lnTo>
                  <a:lnTo>
                    <a:pt x="564019" y="128803"/>
                  </a:lnTo>
                  <a:lnTo>
                    <a:pt x="560489" y="128803"/>
                  </a:lnTo>
                  <a:lnTo>
                    <a:pt x="560489" y="124993"/>
                  </a:lnTo>
                  <a:lnTo>
                    <a:pt x="561594" y="124993"/>
                  </a:lnTo>
                  <a:lnTo>
                    <a:pt x="562660" y="123723"/>
                  </a:lnTo>
                  <a:lnTo>
                    <a:pt x="563765" y="122453"/>
                  </a:lnTo>
                  <a:lnTo>
                    <a:pt x="564832" y="122453"/>
                  </a:lnTo>
                  <a:lnTo>
                    <a:pt x="567004" y="121183"/>
                  </a:lnTo>
                  <a:lnTo>
                    <a:pt x="568083" y="119913"/>
                  </a:lnTo>
                  <a:lnTo>
                    <a:pt x="566724" y="119913"/>
                  </a:lnTo>
                  <a:lnTo>
                    <a:pt x="566191" y="117373"/>
                  </a:lnTo>
                  <a:lnTo>
                    <a:pt x="565645" y="117373"/>
                  </a:lnTo>
                  <a:lnTo>
                    <a:pt x="565391" y="116103"/>
                  </a:lnTo>
                  <a:lnTo>
                    <a:pt x="565391" y="114833"/>
                  </a:lnTo>
                  <a:lnTo>
                    <a:pt x="570255" y="114833"/>
                  </a:lnTo>
                  <a:lnTo>
                    <a:pt x="570255" y="116103"/>
                  </a:lnTo>
                  <a:lnTo>
                    <a:pt x="570522" y="117373"/>
                  </a:lnTo>
                  <a:lnTo>
                    <a:pt x="571068" y="117373"/>
                  </a:lnTo>
                  <a:lnTo>
                    <a:pt x="571614" y="119913"/>
                  </a:lnTo>
                  <a:lnTo>
                    <a:pt x="570255" y="119913"/>
                  </a:lnTo>
                  <a:lnTo>
                    <a:pt x="570255" y="122453"/>
                  </a:lnTo>
                  <a:lnTo>
                    <a:pt x="570814" y="123723"/>
                  </a:lnTo>
                  <a:lnTo>
                    <a:pt x="572427" y="124993"/>
                  </a:lnTo>
                  <a:lnTo>
                    <a:pt x="574319" y="124993"/>
                  </a:lnTo>
                  <a:lnTo>
                    <a:pt x="574319" y="127533"/>
                  </a:lnTo>
                  <a:lnTo>
                    <a:pt x="573798" y="128803"/>
                  </a:lnTo>
                  <a:lnTo>
                    <a:pt x="572693" y="131343"/>
                  </a:lnTo>
                  <a:lnTo>
                    <a:pt x="571614" y="132613"/>
                  </a:lnTo>
                  <a:lnTo>
                    <a:pt x="572135" y="133883"/>
                  </a:lnTo>
                  <a:lnTo>
                    <a:pt x="574319" y="133883"/>
                  </a:lnTo>
                  <a:lnTo>
                    <a:pt x="575424" y="131343"/>
                  </a:lnTo>
                  <a:lnTo>
                    <a:pt x="575932" y="127533"/>
                  </a:lnTo>
                  <a:lnTo>
                    <a:pt x="575932" y="113563"/>
                  </a:lnTo>
                  <a:lnTo>
                    <a:pt x="576491" y="111023"/>
                  </a:lnTo>
                  <a:lnTo>
                    <a:pt x="577596" y="108483"/>
                  </a:lnTo>
                  <a:lnTo>
                    <a:pt x="577977" y="107213"/>
                  </a:lnTo>
                  <a:lnTo>
                    <a:pt x="578599" y="105943"/>
                  </a:lnTo>
                  <a:lnTo>
                    <a:pt x="579285" y="105943"/>
                  </a:lnTo>
                  <a:lnTo>
                    <a:pt x="583946" y="110883"/>
                  </a:lnTo>
                  <a:lnTo>
                    <a:pt x="581355" y="116078"/>
                  </a:lnTo>
                  <a:lnTo>
                    <a:pt x="580288" y="117957"/>
                  </a:lnTo>
                  <a:lnTo>
                    <a:pt x="579208" y="119583"/>
                  </a:lnTo>
                  <a:lnTo>
                    <a:pt x="581914" y="119583"/>
                  </a:lnTo>
                  <a:lnTo>
                    <a:pt x="582726" y="120269"/>
                  </a:lnTo>
                  <a:lnTo>
                    <a:pt x="580542" y="122986"/>
                  </a:lnTo>
                  <a:lnTo>
                    <a:pt x="581355" y="122313"/>
                  </a:lnTo>
                  <a:lnTo>
                    <a:pt x="584085" y="119583"/>
                  </a:lnTo>
                  <a:lnTo>
                    <a:pt x="584085" y="116890"/>
                  </a:lnTo>
                  <a:lnTo>
                    <a:pt x="584898" y="114427"/>
                  </a:lnTo>
                  <a:lnTo>
                    <a:pt x="588149" y="110109"/>
                  </a:lnTo>
                  <a:lnTo>
                    <a:pt x="588949" y="107670"/>
                  </a:lnTo>
                  <a:lnTo>
                    <a:pt x="588949" y="104940"/>
                  </a:lnTo>
                  <a:lnTo>
                    <a:pt x="586257" y="107670"/>
                  </a:lnTo>
                  <a:lnTo>
                    <a:pt x="584085" y="110617"/>
                  </a:lnTo>
                  <a:lnTo>
                    <a:pt x="583958" y="105943"/>
                  </a:lnTo>
                  <a:lnTo>
                    <a:pt x="583692" y="103403"/>
                  </a:lnTo>
                  <a:lnTo>
                    <a:pt x="583399" y="102133"/>
                  </a:lnTo>
                  <a:lnTo>
                    <a:pt x="582041" y="103403"/>
                  </a:lnTo>
                  <a:lnTo>
                    <a:pt x="579602" y="104673"/>
                  </a:lnTo>
                  <a:lnTo>
                    <a:pt x="580771" y="103403"/>
                  </a:lnTo>
                  <a:lnTo>
                    <a:pt x="582231" y="102133"/>
                  </a:lnTo>
                  <a:lnTo>
                    <a:pt x="584085" y="100863"/>
                  </a:lnTo>
                  <a:lnTo>
                    <a:pt x="584085" y="103403"/>
                  </a:lnTo>
                  <a:lnTo>
                    <a:pt x="584898" y="102133"/>
                  </a:lnTo>
                  <a:lnTo>
                    <a:pt x="586524" y="100863"/>
                  </a:lnTo>
                  <a:lnTo>
                    <a:pt x="588949" y="100863"/>
                  </a:lnTo>
                  <a:lnTo>
                    <a:pt x="588949" y="99593"/>
                  </a:lnTo>
                  <a:lnTo>
                    <a:pt x="588949" y="98323"/>
                  </a:lnTo>
                  <a:lnTo>
                    <a:pt x="588276" y="97053"/>
                  </a:lnTo>
                  <a:lnTo>
                    <a:pt x="585571" y="99593"/>
                  </a:lnTo>
                  <a:lnTo>
                    <a:pt x="586257" y="98323"/>
                  </a:lnTo>
                  <a:lnTo>
                    <a:pt x="588949" y="95783"/>
                  </a:lnTo>
                  <a:lnTo>
                    <a:pt x="590321" y="95783"/>
                  </a:lnTo>
                  <a:lnTo>
                    <a:pt x="591426" y="94513"/>
                  </a:lnTo>
                  <a:lnTo>
                    <a:pt x="593051" y="93243"/>
                  </a:lnTo>
                  <a:lnTo>
                    <a:pt x="593852" y="91973"/>
                  </a:lnTo>
                  <a:lnTo>
                    <a:pt x="593852" y="90703"/>
                  </a:lnTo>
                  <a:close/>
                </a:path>
                <a:path w="675639" h="820419">
                  <a:moveTo>
                    <a:pt x="613816" y="43548"/>
                  </a:moveTo>
                  <a:lnTo>
                    <a:pt x="613257" y="43459"/>
                  </a:lnTo>
                  <a:lnTo>
                    <a:pt x="612990" y="43459"/>
                  </a:lnTo>
                  <a:lnTo>
                    <a:pt x="613816" y="43548"/>
                  </a:lnTo>
                  <a:close/>
                </a:path>
                <a:path w="675639" h="820419">
                  <a:moveTo>
                    <a:pt x="617435" y="51841"/>
                  </a:moveTo>
                  <a:lnTo>
                    <a:pt x="617321" y="47904"/>
                  </a:lnTo>
                  <a:lnTo>
                    <a:pt x="616762" y="47396"/>
                  </a:lnTo>
                  <a:lnTo>
                    <a:pt x="612571" y="47396"/>
                  </a:lnTo>
                  <a:lnTo>
                    <a:pt x="612571" y="51841"/>
                  </a:lnTo>
                  <a:lnTo>
                    <a:pt x="612736" y="51841"/>
                  </a:lnTo>
                  <a:lnTo>
                    <a:pt x="617435" y="51841"/>
                  </a:lnTo>
                  <a:close/>
                </a:path>
                <a:path w="675639" h="820419">
                  <a:moveTo>
                    <a:pt x="627189" y="38227"/>
                  </a:moveTo>
                  <a:lnTo>
                    <a:pt x="617461" y="28448"/>
                  </a:lnTo>
                  <a:lnTo>
                    <a:pt x="617461" y="33350"/>
                  </a:lnTo>
                  <a:lnTo>
                    <a:pt x="620153" y="33350"/>
                  </a:lnTo>
                  <a:lnTo>
                    <a:pt x="621779" y="34163"/>
                  </a:lnTo>
                  <a:lnTo>
                    <a:pt x="622325" y="35788"/>
                  </a:lnTo>
                  <a:lnTo>
                    <a:pt x="622846" y="37414"/>
                  </a:lnTo>
                  <a:lnTo>
                    <a:pt x="624497" y="38227"/>
                  </a:lnTo>
                  <a:lnTo>
                    <a:pt x="627189" y="38227"/>
                  </a:lnTo>
                  <a:close/>
                </a:path>
                <a:path w="675639" h="820419">
                  <a:moveTo>
                    <a:pt x="639673" y="8928"/>
                  </a:moveTo>
                  <a:lnTo>
                    <a:pt x="639127" y="8928"/>
                  </a:lnTo>
                  <a:lnTo>
                    <a:pt x="637628" y="8280"/>
                  </a:lnTo>
                  <a:lnTo>
                    <a:pt x="637527" y="7734"/>
                  </a:lnTo>
                  <a:lnTo>
                    <a:pt x="637438" y="7239"/>
                  </a:lnTo>
                  <a:lnTo>
                    <a:pt x="637336" y="6718"/>
                  </a:lnTo>
                  <a:lnTo>
                    <a:pt x="637222" y="6235"/>
                  </a:lnTo>
                  <a:lnTo>
                    <a:pt x="637159" y="5969"/>
                  </a:lnTo>
                  <a:lnTo>
                    <a:pt x="637070" y="5549"/>
                  </a:lnTo>
                  <a:lnTo>
                    <a:pt x="636993" y="5969"/>
                  </a:lnTo>
                  <a:lnTo>
                    <a:pt x="636943" y="8928"/>
                  </a:lnTo>
                  <a:lnTo>
                    <a:pt x="635876" y="8928"/>
                  </a:lnTo>
                  <a:lnTo>
                    <a:pt x="635063" y="9220"/>
                  </a:lnTo>
                  <a:lnTo>
                    <a:pt x="634504" y="9779"/>
                  </a:lnTo>
                  <a:lnTo>
                    <a:pt x="632891" y="10845"/>
                  </a:lnTo>
                  <a:lnTo>
                    <a:pt x="632079" y="12204"/>
                  </a:lnTo>
                  <a:lnTo>
                    <a:pt x="632079" y="13830"/>
                  </a:lnTo>
                  <a:lnTo>
                    <a:pt x="629361" y="13830"/>
                  </a:lnTo>
                  <a:lnTo>
                    <a:pt x="628815" y="14643"/>
                  </a:lnTo>
                  <a:lnTo>
                    <a:pt x="630466" y="16256"/>
                  </a:lnTo>
                  <a:lnTo>
                    <a:pt x="630986" y="17360"/>
                  </a:lnTo>
                  <a:lnTo>
                    <a:pt x="631545" y="18173"/>
                  </a:lnTo>
                  <a:lnTo>
                    <a:pt x="632091" y="18694"/>
                  </a:lnTo>
                  <a:lnTo>
                    <a:pt x="636155" y="18694"/>
                  </a:lnTo>
                  <a:lnTo>
                    <a:pt x="636701" y="18173"/>
                  </a:lnTo>
                  <a:lnTo>
                    <a:pt x="636841" y="17881"/>
                  </a:lnTo>
                  <a:lnTo>
                    <a:pt x="636955" y="13830"/>
                  </a:lnTo>
                  <a:lnTo>
                    <a:pt x="634238" y="16548"/>
                  </a:lnTo>
                  <a:lnTo>
                    <a:pt x="632739" y="17881"/>
                  </a:lnTo>
                  <a:lnTo>
                    <a:pt x="632218" y="17881"/>
                  </a:lnTo>
                  <a:lnTo>
                    <a:pt x="632091" y="13830"/>
                  </a:lnTo>
                  <a:lnTo>
                    <a:pt x="636943" y="13830"/>
                  </a:lnTo>
                  <a:lnTo>
                    <a:pt x="639673" y="8928"/>
                  </a:lnTo>
                  <a:close/>
                </a:path>
                <a:path w="675639" h="820419">
                  <a:moveTo>
                    <a:pt x="641845" y="8026"/>
                  </a:moveTo>
                  <a:lnTo>
                    <a:pt x="641705" y="8026"/>
                  </a:lnTo>
                  <a:lnTo>
                    <a:pt x="639673" y="8928"/>
                  </a:lnTo>
                  <a:lnTo>
                    <a:pt x="641845" y="8928"/>
                  </a:lnTo>
                  <a:lnTo>
                    <a:pt x="641845" y="8026"/>
                  </a:lnTo>
                  <a:close/>
                </a:path>
                <a:path w="675639" h="820419">
                  <a:moveTo>
                    <a:pt x="655675" y="8928"/>
                  </a:moveTo>
                  <a:lnTo>
                    <a:pt x="654316" y="7239"/>
                  </a:lnTo>
                  <a:lnTo>
                    <a:pt x="653503" y="6235"/>
                  </a:lnTo>
                  <a:lnTo>
                    <a:pt x="652145" y="5549"/>
                  </a:lnTo>
                  <a:lnTo>
                    <a:pt x="651675" y="6718"/>
                  </a:lnTo>
                  <a:lnTo>
                    <a:pt x="651548" y="7048"/>
                  </a:lnTo>
                  <a:lnTo>
                    <a:pt x="651357" y="7239"/>
                  </a:lnTo>
                  <a:lnTo>
                    <a:pt x="651230" y="6718"/>
                  </a:lnTo>
                  <a:lnTo>
                    <a:pt x="651052" y="6235"/>
                  </a:lnTo>
                  <a:lnTo>
                    <a:pt x="650646" y="5422"/>
                  </a:lnTo>
                  <a:lnTo>
                    <a:pt x="650646" y="8026"/>
                  </a:lnTo>
                  <a:lnTo>
                    <a:pt x="649808" y="8610"/>
                  </a:lnTo>
                  <a:lnTo>
                    <a:pt x="648538" y="8928"/>
                  </a:lnTo>
                  <a:lnTo>
                    <a:pt x="646722" y="8928"/>
                  </a:lnTo>
                  <a:lnTo>
                    <a:pt x="646722" y="7734"/>
                  </a:lnTo>
                  <a:lnTo>
                    <a:pt x="646785" y="5549"/>
                  </a:lnTo>
                  <a:lnTo>
                    <a:pt x="646849" y="4876"/>
                  </a:lnTo>
                  <a:lnTo>
                    <a:pt x="647369" y="4876"/>
                  </a:lnTo>
                  <a:lnTo>
                    <a:pt x="648563" y="5969"/>
                  </a:lnTo>
                  <a:lnTo>
                    <a:pt x="650646" y="8026"/>
                  </a:lnTo>
                  <a:lnTo>
                    <a:pt x="650646" y="5422"/>
                  </a:lnTo>
                  <a:lnTo>
                    <a:pt x="650379" y="4876"/>
                  </a:lnTo>
                  <a:lnTo>
                    <a:pt x="649554" y="3251"/>
                  </a:lnTo>
                  <a:lnTo>
                    <a:pt x="649147" y="2438"/>
                  </a:lnTo>
                  <a:lnTo>
                    <a:pt x="646722" y="0"/>
                  </a:lnTo>
                  <a:lnTo>
                    <a:pt x="646722" y="2730"/>
                  </a:lnTo>
                  <a:lnTo>
                    <a:pt x="645909" y="3251"/>
                  </a:lnTo>
                  <a:lnTo>
                    <a:pt x="644283" y="1625"/>
                  </a:lnTo>
                  <a:lnTo>
                    <a:pt x="643178" y="1079"/>
                  </a:lnTo>
                  <a:lnTo>
                    <a:pt x="642366" y="558"/>
                  </a:lnTo>
                  <a:lnTo>
                    <a:pt x="641845" y="0"/>
                  </a:lnTo>
                  <a:lnTo>
                    <a:pt x="639127" y="2171"/>
                  </a:lnTo>
                  <a:lnTo>
                    <a:pt x="638441" y="3543"/>
                  </a:lnTo>
                  <a:lnTo>
                    <a:pt x="641172" y="4610"/>
                  </a:lnTo>
                  <a:lnTo>
                    <a:pt x="641731" y="5969"/>
                  </a:lnTo>
                  <a:lnTo>
                    <a:pt x="641832" y="7975"/>
                  </a:lnTo>
                  <a:lnTo>
                    <a:pt x="642366" y="7734"/>
                  </a:lnTo>
                  <a:lnTo>
                    <a:pt x="645096" y="10160"/>
                  </a:lnTo>
                  <a:lnTo>
                    <a:pt x="647788" y="12598"/>
                  </a:lnTo>
                  <a:lnTo>
                    <a:pt x="651332" y="13830"/>
                  </a:lnTo>
                  <a:lnTo>
                    <a:pt x="655675" y="13830"/>
                  </a:lnTo>
                  <a:lnTo>
                    <a:pt x="655675" y="8928"/>
                  </a:lnTo>
                  <a:close/>
                </a:path>
                <a:path w="675639" h="820419">
                  <a:moveTo>
                    <a:pt x="675195" y="18821"/>
                  </a:moveTo>
                  <a:lnTo>
                    <a:pt x="673023" y="18821"/>
                  </a:lnTo>
                  <a:lnTo>
                    <a:pt x="671652" y="17932"/>
                  </a:lnTo>
                  <a:lnTo>
                    <a:pt x="671563" y="17678"/>
                  </a:lnTo>
                  <a:lnTo>
                    <a:pt x="671449" y="17297"/>
                  </a:lnTo>
                  <a:lnTo>
                    <a:pt x="671372" y="17043"/>
                  </a:lnTo>
                  <a:lnTo>
                    <a:pt x="671296" y="16789"/>
                  </a:lnTo>
                  <a:lnTo>
                    <a:pt x="671220" y="16535"/>
                  </a:lnTo>
                  <a:lnTo>
                    <a:pt x="671423" y="16535"/>
                  </a:lnTo>
                  <a:lnTo>
                    <a:pt x="670725" y="15900"/>
                  </a:lnTo>
                  <a:lnTo>
                    <a:pt x="670496" y="15519"/>
                  </a:lnTo>
                  <a:lnTo>
                    <a:pt x="670331" y="15011"/>
                  </a:lnTo>
                  <a:lnTo>
                    <a:pt x="670331" y="13868"/>
                  </a:lnTo>
                  <a:lnTo>
                    <a:pt x="667600" y="16535"/>
                  </a:lnTo>
                  <a:lnTo>
                    <a:pt x="665975" y="17297"/>
                  </a:lnTo>
                  <a:lnTo>
                    <a:pt x="664908" y="14503"/>
                  </a:lnTo>
                  <a:lnTo>
                    <a:pt x="663244" y="13868"/>
                  </a:lnTo>
                  <a:lnTo>
                    <a:pt x="655688" y="13868"/>
                  </a:lnTo>
                  <a:lnTo>
                    <a:pt x="655574" y="16789"/>
                  </a:lnTo>
                  <a:lnTo>
                    <a:pt x="655205" y="17678"/>
                  </a:lnTo>
                  <a:lnTo>
                    <a:pt x="655104" y="17932"/>
                  </a:lnTo>
                  <a:lnTo>
                    <a:pt x="655002" y="18186"/>
                  </a:lnTo>
                  <a:lnTo>
                    <a:pt x="653643" y="18821"/>
                  </a:lnTo>
                  <a:lnTo>
                    <a:pt x="652284" y="19329"/>
                  </a:lnTo>
                  <a:lnTo>
                    <a:pt x="651598" y="20980"/>
                  </a:lnTo>
                  <a:lnTo>
                    <a:pt x="651598" y="23647"/>
                  </a:lnTo>
                  <a:lnTo>
                    <a:pt x="648906" y="21488"/>
                  </a:lnTo>
                  <a:lnTo>
                    <a:pt x="646988" y="21742"/>
                  </a:lnTo>
                  <a:lnTo>
                    <a:pt x="644804" y="27203"/>
                  </a:lnTo>
                  <a:lnTo>
                    <a:pt x="641858" y="28473"/>
                  </a:lnTo>
                  <a:lnTo>
                    <a:pt x="636955" y="28473"/>
                  </a:lnTo>
                  <a:lnTo>
                    <a:pt x="636955" y="23647"/>
                  </a:lnTo>
                  <a:lnTo>
                    <a:pt x="639686" y="20980"/>
                  </a:lnTo>
                  <a:lnTo>
                    <a:pt x="642797" y="19329"/>
                  </a:lnTo>
                  <a:lnTo>
                    <a:pt x="646341" y="18821"/>
                  </a:lnTo>
                  <a:lnTo>
                    <a:pt x="649846" y="18186"/>
                  </a:lnTo>
                  <a:lnTo>
                    <a:pt x="651598" y="16535"/>
                  </a:lnTo>
                  <a:lnTo>
                    <a:pt x="651598" y="15900"/>
                  </a:lnTo>
                  <a:lnTo>
                    <a:pt x="651598" y="14249"/>
                  </a:lnTo>
                  <a:lnTo>
                    <a:pt x="651598" y="13868"/>
                  </a:lnTo>
                  <a:lnTo>
                    <a:pt x="649325" y="13868"/>
                  </a:lnTo>
                  <a:lnTo>
                    <a:pt x="646849" y="14249"/>
                  </a:lnTo>
                  <a:lnTo>
                    <a:pt x="646595" y="14249"/>
                  </a:lnTo>
                  <a:lnTo>
                    <a:pt x="646722" y="13868"/>
                  </a:lnTo>
                  <a:lnTo>
                    <a:pt x="645617" y="13868"/>
                  </a:lnTo>
                  <a:lnTo>
                    <a:pt x="645617" y="17932"/>
                  </a:lnTo>
                  <a:lnTo>
                    <a:pt x="644550" y="18821"/>
                  </a:lnTo>
                  <a:lnTo>
                    <a:pt x="641858" y="18821"/>
                  </a:lnTo>
                  <a:lnTo>
                    <a:pt x="640753" y="17678"/>
                  </a:lnTo>
                  <a:lnTo>
                    <a:pt x="640359" y="17043"/>
                  </a:lnTo>
                  <a:lnTo>
                    <a:pt x="640626" y="16789"/>
                  </a:lnTo>
                  <a:lnTo>
                    <a:pt x="640791" y="16535"/>
                  </a:lnTo>
                  <a:lnTo>
                    <a:pt x="645160" y="16535"/>
                  </a:lnTo>
                  <a:lnTo>
                    <a:pt x="645248" y="16789"/>
                  </a:lnTo>
                  <a:lnTo>
                    <a:pt x="645325" y="17043"/>
                  </a:lnTo>
                  <a:lnTo>
                    <a:pt x="645414" y="17297"/>
                  </a:lnTo>
                  <a:lnTo>
                    <a:pt x="645528" y="17678"/>
                  </a:lnTo>
                  <a:lnTo>
                    <a:pt x="645617" y="17932"/>
                  </a:lnTo>
                  <a:lnTo>
                    <a:pt x="645617" y="13868"/>
                  </a:lnTo>
                  <a:lnTo>
                    <a:pt x="641858" y="13868"/>
                  </a:lnTo>
                  <a:lnTo>
                    <a:pt x="638873" y="15519"/>
                  </a:lnTo>
                  <a:lnTo>
                    <a:pt x="638568" y="16433"/>
                  </a:lnTo>
                  <a:lnTo>
                    <a:pt x="636866" y="21488"/>
                  </a:lnTo>
                  <a:lnTo>
                    <a:pt x="636778" y="21742"/>
                  </a:lnTo>
                  <a:lnTo>
                    <a:pt x="636549" y="22123"/>
                  </a:lnTo>
                  <a:lnTo>
                    <a:pt x="634784" y="23647"/>
                  </a:lnTo>
                  <a:lnTo>
                    <a:pt x="632091" y="23647"/>
                  </a:lnTo>
                  <a:lnTo>
                    <a:pt x="632091" y="18821"/>
                  </a:lnTo>
                  <a:lnTo>
                    <a:pt x="627214" y="18821"/>
                  </a:lnTo>
                  <a:lnTo>
                    <a:pt x="627087" y="21742"/>
                  </a:lnTo>
                  <a:lnTo>
                    <a:pt x="626402" y="23139"/>
                  </a:lnTo>
                  <a:lnTo>
                    <a:pt x="623125" y="24155"/>
                  </a:lnTo>
                  <a:lnTo>
                    <a:pt x="622312" y="25806"/>
                  </a:lnTo>
                  <a:lnTo>
                    <a:pt x="622427" y="31775"/>
                  </a:lnTo>
                  <a:lnTo>
                    <a:pt x="622566" y="31267"/>
                  </a:lnTo>
                  <a:lnTo>
                    <a:pt x="622998" y="29235"/>
                  </a:lnTo>
                  <a:lnTo>
                    <a:pt x="624484" y="28473"/>
                  </a:lnTo>
                  <a:lnTo>
                    <a:pt x="629907" y="28473"/>
                  </a:lnTo>
                  <a:lnTo>
                    <a:pt x="630720" y="28727"/>
                  </a:lnTo>
                  <a:lnTo>
                    <a:pt x="628548" y="29235"/>
                  </a:lnTo>
                  <a:lnTo>
                    <a:pt x="629361" y="30632"/>
                  </a:lnTo>
                  <a:lnTo>
                    <a:pt x="632091" y="33426"/>
                  </a:lnTo>
                  <a:lnTo>
                    <a:pt x="632193" y="32664"/>
                  </a:lnTo>
                  <a:lnTo>
                    <a:pt x="632345" y="32283"/>
                  </a:lnTo>
                  <a:lnTo>
                    <a:pt x="633425" y="31267"/>
                  </a:lnTo>
                  <a:lnTo>
                    <a:pt x="634784" y="31775"/>
                  </a:lnTo>
                  <a:lnTo>
                    <a:pt x="636955" y="33426"/>
                  </a:lnTo>
                  <a:lnTo>
                    <a:pt x="634263" y="33426"/>
                  </a:lnTo>
                  <a:lnTo>
                    <a:pt x="633145" y="34442"/>
                  </a:lnTo>
                  <a:lnTo>
                    <a:pt x="633590" y="34442"/>
                  </a:lnTo>
                  <a:lnTo>
                    <a:pt x="635596" y="37490"/>
                  </a:lnTo>
                  <a:lnTo>
                    <a:pt x="634784" y="38252"/>
                  </a:lnTo>
                  <a:lnTo>
                    <a:pt x="632091" y="38252"/>
                  </a:lnTo>
                  <a:lnTo>
                    <a:pt x="637197" y="43459"/>
                  </a:lnTo>
                  <a:lnTo>
                    <a:pt x="634784" y="43459"/>
                  </a:lnTo>
                  <a:lnTo>
                    <a:pt x="626110" y="42443"/>
                  </a:lnTo>
                  <a:lnTo>
                    <a:pt x="622655" y="41173"/>
                  </a:lnTo>
                  <a:lnTo>
                    <a:pt x="621868" y="40792"/>
                  </a:lnTo>
                  <a:lnTo>
                    <a:pt x="617448" y="38252"/>
                  </a:lnTo>
                  <a:lnTo>
                    <a:pt x="620052" y="42443"/>
                  </a:lnTo>
                  <a:lnTo>
                    <a:pt x="620001" y="43611"/>
                  </a:lnTo>
                  <a:lnTo>
                    <a:pt x="619887" y="44475"/>
                  </a:lnTo>
                  <a:lnTo>
                    <a:pt x="614260" y="43611"/>
                  </a:lnTo>
                  <a:lnTo>
                    <a:pt x="616508" y="44475"/>
                  </a:lnTo>
                  <a:lnTo>
                    <a:pt x="616038" y="44475"/>
                  </a:lnTo>
                  <a:lnTo>
                    <a:pt x="616737" y="45364"/>
                  </a:lnTo>
                  <a:lnTo>
                    <a:pt x="617702" y="46507"/>
                  </a:lnTo>
                  <a:lnTo>
                    <a:pt x="619899" y="47396"/>
                  </a:lnTo>
                  <a:lnTo>
                    <a:pt x="626541" y="47396"/>
                  </a:lnTo>
                  <a:lnTo>
                    <a:pt x="627062" y="47904"/>
                  </a:lnTo>
                  <a:lnTo>
                    <a:pt x="627100" y="48285"/>
                  </a:lnTo>
                  <a:lnTo>
                    <a:pt x="627214" y="51841"/>
                  </a:lnTo>
                  <a:lnTo>
                    <a:pt x="637273" y="51841"/>
                  </a:lnTo>
                  <a:lnTo>
                    <a:pt x="620306" y="52273"/>
                  </a:lnTo>
                  <a:lnTo>
                    <a:pt x="620306" y="52476"/>
                  </a:lnTo>
                  <a:lnTo>
                    <a:pt x="617740" y="52984"/>
                  </a:lnTo>
                  <a:lnTo>
                    <a:pt x="618299" y="52984"/>
                  </a:lnTo>
                  <a:lnTo>
                    <a:pt x="617448" y="54254"/>
                  </a:lnTo>
                  <a:lnTo>
                    <a:pt x="617448" y="55905"/>
                  </a:lnTo>
                  <a:lnTo>
                    <a:pt x="616635" y="54508"/>
                  </a:lnTo>
                  <a:lnTo>
                    <a:pt x="615416" y="53365"/>
                  </a:lnTo>
                  <a:lnTo>
                    <a:pt x="615010" y="52984"/>
                  </a:lnTo>
                  <a:lnTo>
                    <a:pt x="614121" y="52476"/>
                  </a:lnTo>
                  <a:lnTo>
                    <a:pt x="614311" y="52476"/>
                  </a:lnTo>
                  <a:lnTo>
                    <a:pt x="620306" y="52476"/>
                  </a:lnTo>
                  <a:lnTo>
                    <a:pt x="620306" y="52273"/>
                  </a:lnTo>
                  <a:lnTo>
                    <a:pt x="614146" y="52425"/>
                  </a:lnTo>
                  <a:lnTo>
                    <a:pt x="612648" y="51968"/>
                  </a:lnTo>
                  <a:lnTo>
                    <a:pt x="612317" y="52476"/>
                  </a:lnTo>
                  <a:lnTo>
                    <a:pt x="611733" y="53365"/>
                  </a:lnTo>
                  <a:lnTo>
                    <a:pt x="608482" y="48412"/>
                  </a:lnTo>
                  <a:lnTo>
                    <a:pt x="606552" y="47396"/>
                  </a:lnTo>
                  <a:lnTo>
                    <a:pt x="603745" y="47396"/>
                  </a:lnTo>
                  <a:lnTo>
                    <a:pt x="603745" y="66827"/>
                  </a:lnTo>
                  <a:lnTo>
                    <a:pt x="601649" y="66827"/>
                  </a:lnTo>
                  <a:lnTo>
                    <a:pt x="598589" y="66319"/>
                  </a:lnTo>
                  <a:lnTo>
                    <a:pt x="596696" y="65557"/>
                  </a:lnTo>
                  <a:lnTo>
                    <a:pt x="595401" y="64947"/>
                  </a:lnTo>
                  <a:lnTo>
                    <a:pt x="596341" y="64668"/>
                  </a:lnTo>
                  <a:lnTo>
                    <a:pt x="598462" y="64033"/>
                  </a:lnTo>
                  <a:lnTo>
                    <a:pt x="601446" y="64668"/>
                  </a:lnTo>
                  <a:lnTo>
                    <a:pt x="603745" y="66827"/>
                  </a:lnTo>
                  <a:lnTo>
                    <a:pt x="603745" y="47396"/>
                  </a:lnTo>
                  <a:lnTo>
                    <a:pt x="603618" y="47396"/>
                  </a:lnTo>
                  <a:lnTo>
                    <a:pt x="603542" y="48412"/>
                  </a:lnTo>
                  <a:lnTo>
                    <a:pt x="602805" y="49682"/>
                  </a:lnTo>
                  <a:lnTo>
                    <a:pt x="601179" y="51333"/>
                  </a:lnTo>
                  <a:lnTo>
                    <a:pt x="600087" y="51841"/>
                  </a:lnTo>
                  <a:lnTo>
                    <a:pt x="598754" y="51841"/>
                  </a:lnTo>
                  <a:lnTo>
                    <a:pt x="598754" y="59715"/>
                  </a:lnTo>
                  <a:lnTo>
                    <a:pt x="597090" y="61366"/>
                  </a:lnTo>
                  <a:lnTo>
                    <a:pt x="590600" y="62382"/>
                  </a:lnTo>
                  <a:lnTo>
                    <a:pt x="588975" y="64033"/>
                  </a:lnTo>
                  <a:lnTo>
                    <a:pt x="588975" y="66713"/>
                  </a:lnTo>
                  <a:lnTo>
                    <a:pt x="590194" y="66319"/>
                  </a:lnTo>
                  <a:lnTo>
                    <a:pt x="592480" y="65684"/>
                  </a:lnTo>
                  <a:lnTo>
                    <a:pt x="594271" y="65214"/>
                  </a:lnTo>
                  <a:lnTo>
                    <a:pt x="594537" y="65214"/>
                  </a:lnTo>
                  <a:lnTo>
                    <a:pt x="594017" y="66319"/>
                  </a:lnTo>
                  <a:lnTo>
                    <a:pt x="593852" y="66827"/>
                  </a:lnTo>
                  <a:lnTo>
                    <a:pt x="593852" y="73812"/>
                  </a:lnTo>
                  <a:lnTo>
                    <a:pt x="594664" y="75209"/>
                  </a:lnTo>
                  <a:lnTo>
                    <a:pt x="596277" y="75717"/>
                  </a:lnTo>
                  <a:lnTo>
                    <a:pt x="596836" y="76225"/>
                  </a:lnTo>
                  <a:lnTo>
                    <a:pt x="597649" y="76479"/>
                  </a:lnTo>
                  <a:lnTo>
                    <a:pt x="598754" y="76479"/>
                  </a:lnTo>
                  <a:lnTo>
                    <a:pt x="595464" y="78130"/>
                  </a:lnTo>
                  <a:lnTo>
                    <a:pt x="593293" y="79273"/>
                  </a:lnTo>
                  <a:lnTo>
                    <a:pt x="591121" y="78638"/>
                  </a:lnTo>
                  <a:lnTo>
                    <a:pt x="588975" y="76479"/>
                  </a:lnTo>
                  <a:lnTo>
                    <a:pt x="579208" y="76479"/>
                  </a:lnTo>
                  <a:lnTo>
                    <a:pt x="579208" y="79273"/>
                  </a:lnTo>
                  <a:lnTo>
                    <a:pt x="580694" y="80924"/>
                  </a:lnTo>
                  <a:lnTo>
                    <a:pt x="586676" y="81940"/>
                  </a:lnTo>
                  <a:lnTo>
                    <a:pt x="586803" y="83337"/>
                  </a:lnTo>
                  <a:lnTo>
                    <a:pt x="591680" y="83591"/>
                  </a:lnTo>
                  <a:lnTo>
                    <a:pt x="589356" y="83591"/>
                  </a:lnTo>
                  <a:lnTo>
                    <a:pt x="593585" y="88290"/>
                  </a:lnTo>
                  <a:lnTo>
                    <a:pt x="595884" y="88290"/>
                  </a:lnTo>
                  <a:lnTo>
                    <a:pt x="598614" y="85623"/>
                  </a:lnTo>
                  <a:lnTo>
                    <a:pt x="602932" y="85623"/>
                  </a:lnTo>
                  <a:lnTo>
                    <a:pt x="603491" y="86131"/>
                  </a:lnTo>
                  <a:lnTo>
                    <a:pt x="603542" y="86766"/>
                  </a:lnTo>
                  <a:lnTo>
                    <a:pt x="603618" y="90322"/>
                  </a:lnTo>
                  <a:lnTo>
                    <a:pt x="598754" y="90322"/>
                  </a:lnTo>
                  <a:lnTo>
                    <a:pt x="596569" y="91338"/>
                  </a:lnTo>
                  <a:lnTo>
                    <a:pt x="597611" y="95021"/>
                  </a:lnTo>
                  <a:lnTo>
                    <a:pt x="597585" y="95275"/>
                  </a:lnTo>
                  <a:lnTo>
                    <a:pt x="596569" y="97434"/>
                  </a:lnTo>
                  <a:lnTo>
                    <a:pt x="593852" y="100101"/>
                  </a:lnTo>
                  <a:lnTo>
                    <a:pt x="596569" y="100101"/>
                  </a:lnTo>
                  <a:lnTo>
                    <a:pt x="597217" y="101879"/>
                  </a:lnTo>
                  <a:lnTo>
                    <a:pt x="594525" y="108864"/>
                  </a:lnTo>
                  <a:lnTo>
                    <a:pt x="593877" y="111912"/>
                  </a:lnTo>
                  <a:lnTo>
                    <a:pt x="593852" y="114706"/>
                  </a:lnTo>
                  <a:lnTo>
                    <a:pt x="596569" y="114706"/>
                  </a:lnTo>
                  <a:lnTo>
                    <a:pt x="598195" y="113817"/>
                  </a:lnTo>
                  <a:lnTo>
                    <a:pt x="598716" y="112039"/>
                  </a:lnTo>
                  <a:lnTo>
                    <a:pt x="599274" y="110007"/>
                  </a:lnTo>
                  <a:lnTo>
                    <a:pt x="600887" y="107721"/>
                  </a:lnTo>
                  <a:lnTo>
                    <a:pt x="603618" y="105054"/>
                  </a:lnTo>
                  <a:lnTo>
                    <a:pt x="608482" y="105054"/>
                  </a:lnTo>
                  <a:lnTo>
                    <a:pt x="608482" y="100101"/>
                  </a:lnTo>
                  <a:lnTo>
                    <a:pt x="612571" y="100101"/>
                  </a:lnTo>
                  <a:lnTo>
                    <a:pt x="612571" y="98704"/>
                  </a:lnTo>
                  <a:lnTo>
                    <a:pt x="612571" y="97434"/>
                  </a:lnTo>
                  <a:lnTo>
                    <a:pt x="611733" y="96545"/>
                  </a:lnTo>
                  <a:lnTo>
                    <a:pt x="610108" y="97688"/>
                  </a:lnTo>
                  <a:lnTo>
                    <a:pt x="608482" y="98704"/>
                  </a:lnTo>
                  <a:lnTo>
                    <a:pt x="606310" y="97942"/>
                  </a:lnTo>
                  <a:lnTo>
                    <a:pt x="603618" y="95275"/>
                  </a:lnTo>
                  <a:lnTo>
                    <a:pt x="605243" y="95275"/>
                  </a:lnTo>
                  <a:lnTo>
                    <a:pt x="606564" y="94386"/>
                  </a:lnTo>
                  <a:lnTo>
                    <a:pt x="607669" y="92735"/>
                  </a:lnTo>
                  <a:lnTo>
                    <a:pt x="608228" y="92227"/>
                  </a:lnTo>
                  <a:lnTo>
                    <a:pt x="608393" y="91719"/>
                  </a:lnTo>
                  <a:lnTo>
                    <a:pt x="608482" y="90322"/>
                  </a:lnTo>
                  <a:lnTo>
                    <a:pt x="609434" y="91338"/>
                  </a:lnTo>
                  <a:lnTo>
                    <a:pt x="609561" y="91465"/>
                  </a:lnTo>
                  <a:lnTo>
                    <a:pt x="610539" y="92227"/>
                  </a:lnTo>
                  <a:lnTo>
                    <a:pt x="612152" y="93370"/>
                  </a:lnTo>
                  <a:lnTo>
                    <a:pt x="613092" y="93878"/>
                  </a:lnTo>
                  <a:lnTo>
                    <a:pt x="614197" y="94386"/>
                  </a:lnTo>
                  <a:lnTo>
                    <a:pt x="615276" y="95021"/>
                  </a:lnTo>
                  <a:lnTo>
                    <a:pt x="616343" y="95275"/>
                  </a:lnTo>
                  <a:lnTo>
                    <a:pt x="617448" y="95275"/>
                  </a:lnTo>
                  <a:lnTo>
                    <a:pt x="617448" y="92481"/>
                  </a:lnTo>
                  <a:lnTo>
                    <a:pt x="618261" y="91719"/>
                  </a:lnTo>
                  <a:lnTo>
                    <a:pt x="621512" y="93878"/>
                  </a:lnTo>
                  <a:lnTo>
                    <a:pt x="622312" y="93116"/>
                  </a:lnTo>
                  <a:lnTo>
                    <a:pt x="622312" y="91719"/>
                  </a:lnTo>
                  <a:lnTo>
                    <a:pt x="622312" y="90322"/>
                  </a:lnTo>
                  <a:lnTo>
                    <a:pt x="621245" y="90322"/>
                  </a:lnTo>
                  <a:lnTo>
                    <a:pt x="620826" y="90068"/>
                  </a:lnTo>
                  <a:lnTo>
                    <a:pt x="621118" y="89560"/>
                  </a:lnTo>
                  <a:lnTo>
                    <a:pt x="621372" y="89052"/>
                  </a:lnTo>
                  <a:lnTo>
                    <a:pt x="621766" y="88417"/>
                  </a:lnTo>
                  <a:lnTo>
                    <a:pt x="622312" y="87909"/>
                  </a:lnTo>
                  <a:lnTo>
                    <a:pt x="622376" y="87782"/>
                  </a:lnTo>
                  <a:lnTo>
                    <a:pt x="622871" y="87274"/>
                  </a:lnTo>
                  <a:lnTo>
                    <a:pt x="623290" y="86766"/>
                  </a:lnTo>
                  <a:lnTo>
                    <a:pt x="623773" y="85750"/>
                  </a:lnTo>
                  <a:lnTo>
                    <a:pt x="623481" y="85623"/>
                  </a:lnTo>
                  <a:lnTo>
                    <a:pt x="622630" y="85623"/>
                  </a:lnTo>
                  <a:lnTo>
                    <a:pt x="622998" y="84988"/>
                  </a:lnTo>
                  <a:lnTo>
                    <a:pt x="624484" y="83591"/>
                  </a:lnTo>
                  <a:lnTo>
                    <a:pt x="627214" y="81432"/>
                  </a:lnTo>
                  <a:lnTo>
                    <a:pt x="627214" y="79019"/>
                  </a:lnTo>
                  <a:lnTo>
                    <a:pt x="627735" y="80543"/>
                  </a:lnTo>
                  <a:lnTo>
                    <a:pt x="629361" y="81432"/>
                  </a:lnTo>
                  <a:lnTo>
                    <a:pt x="632091" y="81432"/>
                  </a:lnTo>
                  <a:lnTo>
                    <a:pt x="631698" y="79273"/>
                  </a:lnTo>
                  <a:lnTo>
                    <a:pt x="631583" y="78638"/>
                  </a:lnTo>
                  <a:lnTo>
                    <a:pt x="627214" y="78638"/>
                  </a:lnTo>
                  <a:lnTo>
                    <a:pt x="626922" y="78130"/>
                  </a:lnTo>
                  <a:lnTo>
                    <a:pt x="626313" y="78130"/>
                  </a:lnTo>
                  <a:lnTo>
                    <a:pt x="626313" y="78638"/>
                  </a:lnTo>
                  <a:lnTo>
                    <a:pt x="623036" y="83591"/>
                  </a:lnTo>
                  <a:lnTo>
                    <a:pt x="622312" y="83591"/>
                  </a:lnTo>
                  <a:lnTo>
                    <a:pt x="622312" y="81432"/>
                  </a:lnTo>
                  <a:lnTo>
                    <a:pt x="623938" y="81432"/>
                  </a:lnTo>
                  <a:lnTo>
                    <a:pt x="624484" y="80543"/>
                  </a:lnTo>
                  <a:lnTo>
                    <a:pt x="624027" y="79273"/>
                  </a:lnTo>
                  <a:lnTo>
                    <a:pt x="623938" y="79019"/>
                  </a:lnTo>
                  <a:lnTo>
                    <a:pt x="623633" y="78638"/>
                  </a:lnTo>
                  <a:lnTo>
                    <a:pt x="626313" y="78638"/>
                  </a:lnTo>
                  <a:lnTo>
                    <a:pt x="626313" y="78130"/>
                  </a:lnTo>
                  <a:lnTo>
                    <a:pt x="623227" y="78130"/>
                  </a:lnTo>
                  <a:lnTo>
                    <a:pt x="622871" y="77622"/>
                  </a:lnTo>
                  <a:lnTo>
                    <a:pt x="622312" y="76479"/>
                  </a:lnTo>
                  <a:lnTo>
                    <a:pt x="625043" y="76479"/>
                  </a:lnTo>
                  <a:lnTo>
                    <a:pt x="626668" y="77368"/>
                  </a:lnTo>
                  <a:lnTo>
                    <a:pt x="626922" y="78130"/>
                  </a:lnTo>
                  <a:lnTo>
                    <a:pt x="631494" y="78130"/>
                  </a:lnTo>
                  <a:lnTo>
                    <a:pt x="631405" y="77622"/>
                  </a:lnTo>
                  <a:lnTo>
                    <a:pt x="631367" y="77368"/>
                  </a:lnTo>
                  <a:lnTo>
                    <a:pt x="631278" y="76860"/>
                  </a:lnTo>
                  <a:lnTo>
                    <a:pt x="628548" y="76098"/>
                  </a:lnTo>
                  <a:lnTo>
                    <a:pt x="627214" y="74320"/>
                  </a:lnTo>
                  <a:lnTo>
                    <a:pt x="627214" y="71653"/>
                  </a:lnTo>
                  <a:lnTo>
                    <a:pt x="636955" y="71653"/>
                  </a:lnTo>
                  <a:lnTo>
                    <a:pt x="636955" y="70510"/>
                  </a:lnTo>
                  <a:lnTo>
                    <a:pt x="636143" y="69240"/>
                  </a:lnTo>
                  <a:lnTo>
                    <a:pt x="634517" y="67589"/>
                  </a:lnTo>
                  <a:lnTo>
                    <a:pt x="632879" y="66827"/>
                  </a:lnTo>
                  <a:lnTo>
                    <a:pt x="641858" y="66827"/>
                  </a:lnTo>
                  <a:lnTo>
                    <a:pt x="641858" y="64033"/>
                  </a:lnTo>
                  <a:lnTo>
                    <a:pt x="642797" y="62382"/>
                  </a:lnTo>
                  <a:lnTo>
                    <a:pt x="644690" y="61874"/>
                  </a:lnTo>
                  <a:lnTo>
                    <a:pt x="646595" y="61366"/>
                  </a:lnTo>
                  <a:lnTo>
                    <a:pt x="648906" y="59715"/>
                  </a:lnTo>
                  <a:lnTo>
                    <a:pt x="649376" y="59220"/>
                  </a:lnTo>
                  <a:lnTo>
                    <a:pt x="648093" y="59715"/>
                  </a:lnTo>
                  <a:lnTo>
                    <a:pt x="647534" y="58699"/>
                  </a:lnTo>
                  <a:lnTo>
                    <a:pt x="646988" y="58064"/>
                  </a:lnTo>
                  <a:lnTo>
                    <a:pt x="646722" y="57556"/>
                  </a:lnTo>
                  <a:lnTo>
                    <a:pt x="646722" y="56921"/>
                  </a:lnTo>
                  <a:lnTo>
                    <a:pt x="641858" y="61874"/>
                  </a:lnTo>
                  <a:lnTo>
                    <a:pt x="641858" y="56921"/>
                  </a:lnTo>
                  <a:lnTo>
                    <a:pt x="641858" y="51841"/>
                  </a:lnTo>
                  <a:lnTo>
                    <a:pt x="651802" y="51841"/>
                  </a:lnTo>
                  <a:lnTo>
                    <a:pt x="652754" y="50698"/>
                  </a:lnTo>
                  <a:lnTo>
                    <a:pt x="653186" y="50190"/>
                  </a:lnTo>
                  <a:lnTo>
                    <a:pt x="653694" y="49428"/>
                  </a:lnTo>
                  <a:lnTo>
                    <a:pt x="653821" y="49237"/>
                  </a:lnTo>
                  <a:lnTo>
                    <a:pt x="655002" y="50190"/>
                  </a:lnTo>
                  <a:lnTo>
                    <a:pt x="655688" y="49682"/>
                  </a:lnTo>
                  <a:lnTo>
                    <a:pt x="655688" y="49237"/>
                  </a:lnTo>
                  <a:lnTo>
                    <a:pt x="655688" y="47396"/>
                  </a:lnTo>
                  <a:lnTo>
                    <a:pt x="655815" y="47396"/>
                  </a:lnTo>
                  <a:lnTo>
                    <a:pt x="653669" y="45262"/>
                  </a:lnTo>
                  <a:lnTo>
                    <a:pt x="653669" y="49237"/>
                  </a:lnTo>
                  <a:lnTo>
                    <a:pt x="652145" y="50698"/>
                  </a:lnTo>
                  <a:lnTo>
                    <a:pt x="651598" y="49936"/>
                  </a:lnTo>
                  <a:lnTo>
                    <a:pt x="651598" y="47396"/>
                  </a:lnTo>
                  <a:lnTo>
                    <a:pt x="651725" y="47396"/>
                  </a:lnTo>
                  <a:lnTo>
                    <a:pt x="652741" y="48412"/>
                  </a:lnTo>
                  <a:lnTo>
                    <a:pt x="653669" y="49237"/>
                  </a:lnTo>
                  <a:lnTo>
                    <a:pt x="653669" y="45262"/>
                  </a:lnTo>
                  <a:lnTo>
                    <a:pt x="653516" y="45110"/>
                  </a:lnTo>
                  <a:lnTo>
                    <a:pt x="653719" y="44475"/>
                  </a:lnTo>
                  <a:lnTo>
                    <a:pt x="654177" y="44475"/>
                  </a:lnTo>
                  <a:lnTo>
                    <a:pt x="659193" y="45999"/>
                  </a:lnTo>
                  <a:lnTo>
                    <a:pt x="660552" y="45364"/>
                  </a:lnTo>
                  <a:lnTo>
                    <a:pt x="660552" y="44475"/>
                  </a:lnTo>
                  <a:lnTo>
                    <a:pt x="660552" y="43459"/>
                  </a:lnTo>
                  <a:lnTo>
                    <a:pt x="646722" y="43459"/>
                  </a:lnTo>
                  <a:lnTo>
                    <a:pt x="646722" y="45364"/>
                  </a:lnTo>
                  <a:lnTo>
                    <a:pt x="647407" y="46507"/>
                  </a:lnTo>
                  <a:lnTo>
                    <a:pt x="648766" y="46761"/>
                  </a:lnTo>
                  <a:lnTo>
                    <a:pt x="650100" y="47142"/>
                  </a:lnTo>
                  <a:lnTo>
                    <a:pt x="641858" y="47269"/>
                  </a:lnTo>
                  <a:lnTo>
                    <a:pt x="641858" y="45110"/>
                  </a:lnTo>
                  <a:lnTo>
                    <a:pt x="646722" y="41173"/>
                  </a:lnTo>
                  <a:lnTo>
                    <a:pt x="647801" y="40792"/>
                  </a:lnTo>
                  <a:lnTo>
                    <a:pt x="651078" y="40030"/>
                  </a:lnTo>
                  <a:lnTo>
                    <a:pt x="651598" y="39395"/>
                  </a:lnTo>
                  <a:lnTo>
                    <a:pt x="651598" y="38252"/>
                  </a:lnTo>
                  <a:lnTo>
                    <a:pt x="653770" y="38252"/>
                  </a:lnTo>
                  <a:lnTo>
                    <a:pt x="655942" y="39014"/>
                  </a:lnTo>
                  <a:lnTo>
                    <a:pt x="658126" y="40284"/>
                  </a:lnTo>
                  <a:lnTo>
                    <a:pt x="660260" y="41681"/>
                  </a:lnTo>
                  <a:lnTo>
                    <a:pt x="662241" y="41173"/>
                  </a:lnTo>
                  <a:lnTo>
                    <a:pt x="662609" y="41173"/>
                  </a:lnTo>
                  <a:lnTo>
                    <a:pt x="665429" y="38252"/>
                  </a:lnTo>
                  <a:lnTo>
                    <a:pt x="660552" y="35585"/>
                  </a:lnTo>
                  <a:lnTo>
                    <a:pt x="657567" y="34442"/>
                  </a:lnTo>
                  <a:lnTo>
                    <a:pt x="655396" y="35585"/>
                  </a:lnTo>
                  <a:lnTo>
                    <a:pt x="653770" y="33426"/>
                  </a:lnTo>
                  <a:lnTo>
                    <a:pt x="652818" y="31267"/>
                  </a:lnTo>
                  <a:lnTo>
                    <a:pt x="651700" y="28727"/>
                  </a:lnTo>
                  <a:lnTo>
                    <a:pt x="651598" y="28473"/>
                  </a:lnTo>
                  <a:lnTo>
                    <a:pt x="653770" y="28473"/>
                  </a:lnTo>
                  <a:lnTo>
                    <a:pt x="656221" y="29235"/>
                  </a:lnTo>
                  <a:lnTo>
                    <a:pt x="656031" y="29235"/>
                  </a:lnTo>
                  <a:lnTo>
                    <a:pt x="661441" y="32283"/>
                  </a:lnTo>
                  <a:lnTo>
                    <a:pt x="663930" y="33807"/>
                  </a:lnTo>
                  <a:lnTo>
                    <a:pt x="665645" y="34442"/>
                  </a:lnTo>
                  <a:lnTo>
                    <a:pt x="665975" y="34442"/>
                  </a:lnTo>
                  <a:lnTo>
                    <a:pt x="666661" y="34569"/>
                  </a:lnTo>
                  <a:lnTo>
                    <a:pt x="668020" y="34950"/>
                  </a:lnTo>
                  <a:lnTo>
                    <a:pt x="669226" y="34442"/>
                  </a:lnTo>
                  <a:lnTo>
                    <a:pt x="670331" y="33426"/>
                  </a:lnTo>
                  <a:lnTo>
                    <a:pt x="669226" y="33426"/>
                  </a:lnTo>
                  <a:lnTo>
                    <a:pt x="668413" y="33172"/>
                  </a:lnTo>
                  <a:lnTo>
                    <a:pt x="667893" y="32664"/>
                  </a:lnTo>
                  <a:lnTo>
                    <a:pt x="666889" y="32283"/>
                  </a:lnTo>
                  <a:lnTo>
                    <a:pt x="666369" y="32283"/>
                  </a:lnTo>
                  <a:lnTo>
                    <a:pt x="665429" y="30632"/>
                  </a:lnTo>
                  <a:lnTo>
                    <a:pt x="665429" y="23647"/>
                  </a:lnTo>
                  <a:lnTo>
                    <a:pt x="666381" y="22758"/>
                  </a:lnTo>
                  <a:lnTo>
                    <a:pt x="666991" y="22377"/>
                  </a:lnTo>
                  <a:lnTo>
                    <a:pt x="667473" y="22123"/>
                  </a:lnTo>
                  <a:lnTo>
                    <a:pt x="668286" y="22377"/>
                  </a:lnTo>
                  <a:lnTo>
                    <a:pt x="669099" y="22758"/>
                  </a:lnTo>
                  <a:lnTo>
                    <a:pt x="669772" y="23139"/>
                  </a:lnTo>
                  <a:lnTo>
                    <a:pt x="670331" y="23647"/>
                  </a:lnTo>
                  <a:lnTo>
                    <a:pt x="670852" y="24155"/>
                  </a:lnTo>
                  <a:lnTo>
                    <a:pt x="671525" y="24536"/>
                  </a:lnTo>
                  <a:lnTo>
                    <a:pt x="673188" y="25171"/>
                  </a:lnTo>
                  <a:lnTo>
                    <a:pt x="674090" y="24790"/>
                  </a:lnTo>
                  <a:lnTo>
                    <a:pt x="675195" y="23647"/>
                  </a:lnTo>
                  <a:lnTo>
                    <a:pt x="671144" y="23647"/>
                  </a:lnTo>
                  <a:lnTo>
                    <a:pt x="673836" y="23139"/>
                  </a:lnTo>
                  <a:lnTo>
                    <a:pt x="674446" y="23139"/>
                  </a:lnTo>
                  <a:lnTo>
                    <a:pt x="674789" y="22377"/>
                  </a:lnTo>
                  <a:lnTo>
                    <a:pt x="674903" y="22123"/>
                  </a:lnTo>
                  <a:lnTo>
                    <a:pt x="675081" y="21742"/>
                  </a:lnTo>
                  <a:lnTo>
                    <a:pt x="675195" y="188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6" name="object 6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65098" y="12955056"/>
              <a:ext cx="134534" cy="181813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5275097" y="12377343"/>
              <a:ext cx="483234" cy="608965"/>
            </a:xfrm>
            <a:custGeom>
              <a:avLst/>
              <a:gdLst/>
              <a:ahLst/>
              <a:cxnLst/>
              <a:rect l="l" t="t" r="r" b="b"/>
              <a:pathLst>
                <a:path w="483235" h="608965">
                  <a:moveTo>
                    <a:pt x="4864" y="606183"/>
                  </a:moveTo>
                  <a:lnTo>
                    <a:pt x="2171" y="606183"/>
                  </a:lnTo>
                  <a:lnTo>
                    <a:pt x="520" y="606996"/>
                  </a:lnTo>
                  <a:lnTo>
                    <a:pt x="0" y="608622"/>
                  </a:lnTo>
                  <a:lnTo>
                    <a:pt x="4864" y="606183"/>
                  </a:lnTo>
                  <a:close/>
                </a:path>
                <a:path w="483235" h="608965">
                  <a:moveTo>
                    <a:pt x="149059" y="341706"/>
                  </a:moveTo>
                  <a:lnTo>
                    <a:pt x="148412" y="341858"/>
                  </a:lnTo>
                  <a:lnTo>
                    <a:pt x="148056" y="342417"/>
                  </a:lnTo>
                  <a:lnTo>
                    <a:pt x="148056" y="343420"/>
                  </a:lnTo>
                  <a:lnTo>
                    <a:pt x="149059" y="341706"/>
                  </a:lnTo>
                  <a:close/>
                </a:path>
                <a:path w="483235" h="608965">
                  <a:moveTo>
                    <a:pt x="416521" y="82562"/>
                  </a:moveTo>
                  <a:lnTo>
                    <a:pt x="415836" y="84213"/>
                  </a:lnTo>
                  <a:lnTo>
                    <a:pt x="414477" y="84734"/>
                  </a:lnTo>
                  <a:lnTo>
                    <a:pt x="413118" y="85293"/>
                  </a:lnTo>
                  <a:lnTo>
                    <a:pt x="413791" y="86906"/>
                  </a:lnTo>
                  <a:lnTo>
                    <a:pt x="416521" y="89598"/>
                  </a:lnTo>
                  <a:lnTo>
                    <a:pt x="416521" y="82562"/>
                  </a:lnTo>
                  <a:close/>
                </a:path>
                <a:path w="483235" h="608965">
                  <a:moveTo>
                    <a:pt x="424700" y="18211"/>
                  </a:moveTo>
                  <a:lnTo>
                    <a:pt x="422656" y="18021"/>
                  </a:lnTo>
                  <a:lnTo>
                    <a:pt x="422363" y="18021"/>
                  </a:lnTo>
                  <a:lnTo>
                    <a:pt x="423494" y="18122"/>
                  </a:lnTo>
                  <a:lnTo>
                    <a:pt x="424700" y="18211"/>
                  </a:lnTo>
                  <a:close/>
                </a:path>
                <a:path w="483235" h="608965">
                  <a:moveTo>
                    <a:pt x="481876" y="0"/>
                  </a:moveTo>
                  <a:lnTo>
                    <a:pt x="481063" y="685"/>
                  </a:lnTo>
                  <a:lnTo>
                    <a:pt x="478332" y="3378"/>
                  </a:lnTo>
                  <a:lnTo>
                    <a:pt x="480504" y="3378"/>
                  </a:lnTo>
                  <a:lnTo>
                    <a:pt x="479691" y="2730"/>
                  </a:lnTo>
                  <a:lnTo>
                    <a:pt x="481876" y="0"/>
                  </a:lnTo>
                  <a:close/>
                </a:path>
                <a:path w="483235" h="608965">
                  <a:moveTo>
                    <a:pt x="483235" y="3378"/>
                  </a:moveTo>
                  <a:lnTo>
                    <a:pt x="481063" y="3378"/>
                  </a:lnTo>
                  <a:lnTo>
                    <a:pt x="482523" y="4089"/>
                  </a:lnTo>
                  <a:lnTo>
                    <a:pt x="482815" y="5422"/>
                  </a:lnTo>
                  <a:lnTo>
                    <a:pt x="482942" y="6108"/>
                  </a:lnTo>
                  <a:lnTo>
                    <a:pt x="483069" y="6781"/>
                  </a:lnTo>
                  <a:lnTo>
                    <a:pt x="483235" y="6108"/>
                  </a:lnTo>
                  <a:lnTo>
                    <a:pt x="483235" y="33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8" name="object 6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160417" y="13016894"/>
              <a:ext cx="71577" cy="67513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6036310" y="12608890"/>
              <a:ext cx="473075" cy="642620"/>
            </a:xfrm>
            <a:custGeom>
              <a:avLst/>
              <a:gdLst/>
              <a:ahLst/>
              <a:cxnLst/>
              <a:rect l="l" t="t" r="r" b="b"/>
              <a:pathLst>
                <a:path w="473075" h="642619">
                  <a:moveTo>
                    <a:pt x="4800" y="451853"/>
                  </a:moveTo>
                  <a:lnTo>
                    <a:pt x="4343" y="451205"/>
                  </a:lnTo>
                  <a:lnTo>
                    <a:pt x="4089" y="450265"/>
                  </a:lnTo>
                  <a:lnTo>
                    <a:pt x="4089" y="448995"/>
                  </a:lnTo>
                  <a:lnTo>
                    <a:pt x="3568" y="449554"/>
                  </a:lnTo>
                  <a:lnTo>
                    <a:pt x="3568" y="450100"/>
                  </a:lnTo>
                  <a:lnTo>
                    <a:pt x="4089" y="450621"/>
                  </a:lnTo>
                  <a:lnTo>
                    <a:pt x="4089" y="451624"/>
                  </a:lnTo>
                  <a:lnTo>
                    <a:pt x="4343" y="452043"/>
                  </a:lnTo>
                  <a:lnTo>
                    <a:pt x="4800" y="451853"/>
                  </a:lnTo>
                  <a:close/>
                </a:path>
                <a:path w="473075" h="642619">
                  <a:moveTo>
                    <a:pt x="7340" y="449541"/>
                  </a:moveTo>
                  <a:lnTo>
                    <a:pt x="6172" y="450811"/>
                  </a:lnTo>
                  <a:lnTo>
                    <a:pt x="5359" y="452081"/>
                  </a:lnTo>
                  <a:lnTo>
                    <a:pt x="4813" y="452081"/>
                  </a:lnTo>
                  <a:lnTo>
                    <a:pt x="5359" y="453351"/>
                  </a:lnTo>
                  <a:lnTo>
                    <a:pt x="7340" y="453351"/>
                  </a:lnTo>
                  <a:lnTo>
                    <a:pt x="7340" y="449541"/>
                  </a:lnTo>
                  <a:close/>
                </a:path>
                <a:path w="473075" h="642619">
                  <a:moveTo>
                    <a:pt x="7620" y="524929"/>
                  </a:moveTo>
                  <a:lnTo>
                    <a:pt x="7340" y="524154"/>
                  </a:lnTo>
                  <a:lnTo>
                    <a:pt x="7404" y="524929"/>
                  </a:lnTo>
                  <a:lnTo>
                    <a:pt x="7620" y="524929"/>
                  </a:lnTo>
                  <a:close/>
                </a:path>
                <a:path w="473075" h="642619">
                  <a:moveTo>
                    <a:pt x="11404" y="527088"/>
                  </a:moveTo>
                  <a:lnTo>
                    <a:pt x="10337" y="527634"/>
                  </a:lnTo>
                  <a:lnTo>
                    <a:pt x="9525" y="527634"/>
                  </a:lnTo>
                  <a:lnTo>
                    <a:pt x="8966" y="527088"/>
                  </a:lnTo>
                  <a:lnTo>
                    <a:pt x="8102" y="527088"/>
                  </a:lnTo>
                  <a:lnTo>
                    <a:pt x="7581" y="526351"/>
                  </a:lnTo>
                  <a:lnTo>
                    <a:pt x="7454" y="525272"/>
                  </a:lnTo>
                  <a:lnTo>
                    <a:pt x="7416" y="524929"/>
                  </a:lnTo>
                  <a:lnTo>
                    <a:pt x="6299" y="525272"/>
                  </a:lnTo>
                  <a:lnTo>
                    <a:pt x="5207" y="525983"/>
                  </a:lnTo>
                  <a:lnTo>
                    <a:pt x="4064" y="527088"/>
                  </a:lnTo>
                  <a:lnTo>
                    <a:pt x="5727" y="527088"/>
                  </a:lnTo>
                  <a:lnTo>
                    <a:pt x="6794" y="527634"/>
                  </a:lnTo>
                  <a:lnTo>
                    <a:pt x="7899" y="529818"/>
                  </a:lnTo>
                  <a:lnTo>
                    <a:pt x="9232" y="529259"/>
                  </a:lnTo>
                  <a:lnTo>
                    <a:pt x="10858" y="527634"/>
                  </a:lnTo>
                  <a:lnTo>
                    <a:pt x="11404" y="527088"/>
                  </a:lnTo>
                  <a:close/>
                </a:path>
                <a:path w="473075" h="642619">
                  <a:moveTo>
                    <a:pt x="11404" y="525462"/>
                  </a:moveTo>
                  <a:lnTo>
                    <a:pt x="10591" y="524649"/>
                  </a:lnTo>
                  <a:lnTo>
                    <a:pt x="8966" y="524649"/>
                  </a:lnTo>
                  <a:lnTo>
                    <a:pt x="8547" y="524649"/>
                  </a:lnTo>
                  <a:lnTo>
                    <a:pt x="8089" y="524713"/>
                  </a:lnTo>
                  <a:lnTo>
                    <a:pt x="7670" y="524814"/>
                  </a:lnTo>
                  <a:lnTo>
                    <a:pt x="7797" y="525043"/>
                  </a:lnTo>
                  <a:lnTo>
                    <a:pt x="7924" y="525233"/>
                  </a:lnTo>
                  <a:lnTo>
                    <a:pt x="9232" y="526567"/>
                  </a:lnTo>
                  <a:lnTo>
                    <a:pt x="10325" y="527088"/>
                  </a:lnTo>
                  <a:lnTo>
                    <a:pt x="11404" y="527088"/>
                  </a:lnTo>
                  <a:lnTo>
                    <a:pt x="11404" y="525462"/>
                  </a:lnTo>
                  <a:close/>
                </a:path>
                <a:path w="473075" h="642619">
                  <a:moveTo>
                    <a:pt x="18681" y="568159"/>
                  </a:moveTo>
                  <a:lnTo>
                    <a:pt x="16014" y="568718"/>
                  </a:lnTo>
                  <a:lnTo>
                    <a:pt x="14655" y="569950"/>
                  </a:lnTo>
                  <a:lnTo>
                    <a:pt x="14655" y="571830"/>
                  </a:lnTo>
                  <a:lnTo>
                    <a:pt x="15722" y="571830"/>
                  </a:lnTo>
                  <a:lnTo>
                    <a:pt x="16827" y="571309"/>
                  </a:lnTo>
                  <a:lnTo>
                    <a:pt x="17907" y="570204"/>
                  </a:lnTo>
                  <a:lnTo>
                    <a:pt x="18364" y="569747"/>
                  </a:lnTo>
                  <a:lnTo>
                    <a:pt x="18618" y="569036"/>
                  </a:lnTo>
                  <a:lnTo>
                    <a:pt x="18681" y="568159"/>
                  </a:lnTo>
                  <a:close/>
                </a:path>
                <a:path w="473075" h="642619">
                  <a:moveTo>
                    <a:pt x="19545" y="429221"/>
                  </a:moveTo>
                  <a:lnTo>
                    <a:pt x="6235" y="429221"/>
                  </a:lnTo>
                  <a:lnTo>
                    <a:pt x="5715" y="429221"/>
                  </a:lnTo>
                  <a:lnTo>
                    <a:pt x="4064" y="429221"/>
                  </a:lnTo>
                  <a:lnTo>
                    <a:pt x="4483" y="430491"/>
                  </a:lnTo>
                  <a:lnTo>
                    <a:pt x="6108" y="434301"/>
                  </a:lnTo>
                  <a:lnTo>
                    <a:pt x="5715" y="436841"/>
                  </a:lnTo>
                  <a:lnTo>
                    <a:pt x="4064" y="438111"/>
                  </a:lnTo>
                  <a:lnTo>
                    <a:pt x="4064" y="440651"/>
                  </a:lnTo>
                  <a:lnTo>
                    <a:pt x="3543" y="441921"/>
                  </a:lnTo>
                  <a:lnTo>
                    <a:pt x="2438" y="444461"/>
                  </a:lnTo>
                  <a:lnTo>
                    <a:pt x="1371" y="445731"/>
                  </a:lnTo>
                  <a:lnTo>
                    <a:pt x="4064" y="445731"/>
                  </a:lnTo>
                  <a:lnTo>
                    <a:pt x="4064" y="444461"/>
                  </a:lnTo>
                  <a:lnTo>
                    <a:pt x="4610" y="443191"/>
                  </a:lnTo>
                  <a:lnTo>
                    <a:pt x="6794" y="441921"/>
                  </a:lnTo>
                  <a:lnTo>
                    <a:pt x="7340" y="440651"/>
                  </a:lnTo>
                  <a:lnTo>
                    <a:pt x="7340" y="439381"/>
                  </a:lnTo>
                  <a:lnTo>
                    <a:pt x="7899" y="440651"/>
                  </a:lnTo>
                  <a:lnTo>
                    <a:pt x="9512" y="441921"/>
                  </a:lnTo>
                  <a:lnTo>
                    <a:pt x="9220" y="441921"/>
                  </a:lnTo>
                  <a:lnTo>
                    <a:pt x="7899" y="443191"/>
                  </a:lnTo>
                  <a:lnTo>
                    <a:pt x="6794" y="445731"/>
                  </a:lnTo>
                  <a:lnTo>
                    <a:pt x="4610" y="445731"/>
                  </a:lnTo>
                  <a:lnTo>
                    <a:pt x="5422" y="447001"/>
                  </a:lnTo>
                  <a:lnTo>
                    <a:pt x="6527" y="448271"/>
                  </a:lnTo>
                  <a:lnTo>
                    <a:pt x="6794" y="449541"/>
                  </a:lnTo>
                  <a:lnTo>
                    <a:pt x="7340" y="449541"/>
                  </a:lnTo>
                  <a:lnTo>
                    <a:pt x="8712" y="448271"/>
                  </a:lnTo>
                  <a:lnTo>
                    <a:pt x="16560" y="448271"/>
                  </a:lnTo>
                  <a:lnTo>
                    <a:pt x="18732" y="445731"/>
                  </a:lnTo>
                  <a:lnTo>
                    <a:pt x="18834" y="440651"/>
                  </a:lnTo>
                  <a:lnTo>
                    <a:pt x="18961" y="438111"/>
                  </a:lnTo>
                  <a:lnTo>
                    <a:pt x="19075" y="435571"/>
                  </a:lnTo>
                  <a:lnTo>
                    <a:pt x="19138" y="434301"/>
                  </a:lnTo>
                  <a:lnTo>
                    <a:pt x="19240" y="433031"/>
                  </a:lnTo>
                  <a:lnTo>
                    <a:pt x="19342" y="431761"/>
                  </a:lnTo>
                  <a:lnTo>
                    <a:pt x="19443" y="430491"/>
                  </a:lnTo>
                  <a:lnTo>
                    <a:pt x="19545" y="429221"/>
                  </a:lnTo>
                  <a:close/>
                </a:path>
                <a:path w="473075" h="642619">
                  <a:moveTo>
                    <a:pt x="22783" y="567766"/>
                  </a:moveTo>
                  <a:lnTo>
                    <a:pt x="21221" y="567766"/>
                  </a:lnTo>
                  <a:lnTo>
                    <a:pt x="19926" y="567905"/>
                  </a:lnTo>
                  <a:lnTo>
                    <a:pt x="18821" y="568096"/>
                  </a:lnTo>
                  <a:lnTo>
                    <a:pt x="18910" y="569099"/>
                  </a:lnTo>
                  <a:lnTo>
                    <a:pt x="19367" y="570039"/>
                  </a:lnTo>
                  <a:lnTo>
                    <a:pt x="20345" y="571017"/>
                  </a:lnTo>
                  <a:lnTo>
                    <a:pt x="20891" y="571563"/>
                  </a:lnTo>
                  <a:lnTo>
                    <a:pt x="21678" y="571830"/>
                  </a:lnTo>
                  <a:lnTo>
                    <a:pt x="22783" y="571830"/>
                  </a:lnTo>
                  <a:lnTo>
                    <a:pt x="22783" y="567766"/>
                  </a:lnTo>
                  <a:close/>
                </a:path>
                <a:path w="473075" h="642619">
                  <a:moveTo>
                    <a:pt x="46342" y="300278"/>
                  </a:moveTo>
                  <a:lnTo>
                    <a:pt x="45885" y="300177"/>
                  </a:lnTo>
                  <a:lnTo>
                    <a:pt x="45339" y="300113"/>
                  </a:lnTo>
                  <a:lnTo>
                    <a:pt x="44754" y="300113"/>
                  </a:lnTo>
                  <a:lnTo>
                    <a:pt x="45339" y="300697"/>
                  </a:lnTo>
                  <a:lnTo>
                    <a:pt x="45656" y="300507"/>
                  </a:lnTo>
                  <a:lnTo>
                    <a:pt x="46012" y="300405"/>
                  </a:lnTo>
                  <a:lnTo>
                    <a:pt x="46342" y="300278"/>
                  </a:lnTo>
                  <a:close/>
                </a:path>
                <a:path w="473075" h="642619">
                  <a:moveTo>
                    <a:pt x="59397" y="237464"/>
                  </a:moveTo>
                  <a:lnTo>
                    <a:pt x="57226" y="237464"/>
                  </a:lnTo>
                  <a:lnTo>
                    <a:pt x="56146" y="238023"/>
                  </a:lnTo>
                  <a:lnTo>
                    <a:pt x="56146" y="239128"/>
                  </a:lnTo>
                  <a:lnTo>
                    <a:pt x="55600" y="239649"/>
                  </a:lnTo>
                  <a:lnTo>
                    <a:pt x="55600" y="240195"/>
                  </a:lnTo>
                  <a:lnTo>
                    <a:pt x="56146" y="240741"/>
                  </a:lnTo>
                  <a:lnTo>
                    <a:pt x="59397" y="244805"/>
                  </a:lnTo>
                  <a:lnTo>
                    <a:pt x="59397" y="237464"/>
                  </a:lnTo>
                  <a:close/>
                </a:path>
                <a:path w="473075" h="642619">
                  <a:moveTo>
                    <a:pt x="65913" y="502958"/>
                  </a:moveTo>
                  <a:lnTo>
                    <a:pt x="65100" y="502958"/>
                  </a:lnTo>
                  <a:lnTo>
                    <a:pt x="63474" y="505129"/>
                  </a:lnTo>
                  <a:lnTo>
                    <a:pt x="63474" y="508381"/>
                  </a:lnTo>
                  <a:lnTo>
                    <a:pt x="65100" y="508381"/>
                  </a:lnTo>
                  <a:lnTo>
                    <a:pt x="65913" y="507301"/>
                  </a:lnTo>
                  <a:lnTo>
                    <a:pt x="65913" y="502958"/>
                  </a:lnTo>
                  <a:close/>
                </a:path>
                <a:path w="473075" h="642619">
                  <a:moveTo>
                    <a:pt x="89496" y="557187"/>
                  </a:moveTo>
                  <a:lnTo>
                    <a:pt x="88392" y="557187"/>
                  </a:lnTo>
                  <a:lnTo>
                    <a:pt x="87325" y="556641"/>
                  </a:lnTo>
                  <a:lnTo>
                    <a:pt x="85699" y="555015"/>
                  </a:lnTo>
                  <a:lnTo>
                    <a:pt x="85432" y="554202"/>
                  </a:lnTo>
                  <a:lnTo>
                    <a:pt x="85432" y="557187"/>
                  </a:lnTo>
                  <a:lnTo>
                    <a:pt x="85953" y="558266"/>
                  </a:lnTo>
                  <a:lnTo>
                    <a:pt x="86512" y="558812"/>
                  </a:lnTo>
                  <a:lnTo>
                    <a:pt x="87058" y="558812"/>
                  </a:lnTo>
                  <a:lnTo>
                    <a:pt x="88684" y="560438"/>
                  </a:lnTo>
                  <a:lnTo>
                    <a:pt x="89496" y="559917"/>
                  </a:lnTo>
                  <a:lnTo>
                    <a:pt x="89496" y="557187"/>
                  </a:lnTo>
                  <a:close/>
                </a:path>
                <a:path w="473075" h="642619">
                  <a:moveTo>
                    <a:pt x="91541" y="539153"/>
                  </a:moveTo>
                  <a:lnTo>
                    <a:pt x="91122" y="536587"/>
                  </a:lnTo>
                  <a:lnTo>
                    <a:pt x="89496" y="534416"/>
                  </a:lnTo>
                  <a:lnTo>
                    <a:pt x="89496" y="532244"/>
                  </a:lnTo>
                  <a:lnTo>
                    <a:pt x="90474" y="531291"/>
                  </a:lnTo>
                  <a:lnTo>
                    <a:pt x="90043" y="531291"/>
                  </a:lnTo>
                  <a:lnTo>
                    <a:pt x="89496" y="531558"/>
                  </a:lnTo>
                  <a:lnTo>
                    <a:pt x="88976" y="531850"/>
                  </a:lnTo>
                  <a:lnTo>
                    <a:pt x="87604" y="532790"/>
                  </a:lnTo>
                  <a:lnTo>
                    <a:pt x="85432" y="534416"/>
                  </a:lnTo>
                  <a:lnTo>
                    <a:pt x="84886" y="533336"/>
                  </a:lnTo>
                  <a:lnTo>
                    <a:pt x="84759" y="532790"/>
                  </a:lnTo>
                  <a:lnTo>
                    <a:pt x="84632" y="532244"/>
                  </a:lnTo>
                  <a:lnTo>
                    <a:pt x="84632" y="531291"/>
                  </a:lnTo>
                  <a:lnTo>
                    <a:pt x="84480" y="530872"/>
                  </a:lnTo>
                  <a:lnTo>
                    <a:pt x="84074" y="530059"/>
                  </a:lnTo>
                  <a:lnTo>
                    <a:pt x="83934" y="529551"/>
                  </a:lnTo>
                  <a:lnTo>
                    <a:pt x="83820" y="527494"/>
                  </a:lnTo>
                  <a:lnTo>
                    <a:pt x="83261" y="527075"/>
                  </a:lnTo>
                  <a:lnTo>
                    <a:pt x="82194" y="527075"/>
                  </a:lnTo>
                  <a:lnTo>
                    <a:pt x="82308" y="531558"/>
                  </a:lnTo>
                  <a:lnTo>
                    <a:pt x="82423" y="532244"/>
                  </a:lnTo>
                  <a:lnTo>
                    <a:pt x="82511" y="532790"/>
                  </a:lnTo>
                  <a:lnTo>
                    <a:pt x="82600" y="533336"/>
                  </a:lnTo>
                  <a:lnTo>
                    <a:pt x="82715" y="533996"/>
                  </a:lnTo>
                  <a:lnTo>
                    <a:pt x="84886" y="538886"/>
                  </a:lnTo>
                  <a:lnTo>
                    <a:pt x="85432" y="542010"/>
                  </a:lnTo>
                  <a:lnTo>
                    <a:pt x="85432" y="545807"/>
                  </a:lnTo>
                  <a:lnTo>
                    <a:pt x="87604" y="545807"/>
                  </a:lnTo>
                  <a:lnTo>
                    <a:pt x="88125" y="546620"/>
                  </a:lnTo>
                  <a:lnTo>
                    <a:pt x="85991" y="549859"/>
                  </a:lnTo>
                  <a:lnTo>
                    <a:pt x="85432" y="551484"/>
                  </a:lnTo>
                  <a:lnTo>
                    <a:pt x="85432" y="553110"/>
                  </a:lnTo>
                  <a:lnTo>
                    <a:pt x="88125" y="553110"/>
                  </a:lnTo>
                  <a:lnTo>
                    <a:pt x="89496" y="552043"/>
                  </a:lnTo>
                  <a:lnTo>
                    <a:pt x="89496" y="547725"/>
                  </a:lnTo>
                  <a:lnTo>
                    <a:pt x="89801" y="545807"/>
                  </a:lnTo>
                  <a:lnTo>
                    <a:pt x="89916" y="545122"/>
                  </a:lnTo>
                  <a:lnTo>
                    <a:pt x="91541" y="539153"/>
                  </a:lnTo>
                  <a:close/>
                </a:path>
                <a:path w="473075" h="642619">
                  <a:moveTo>
                    <a:pt x="95059" y="512445"/>
                  </a:moveTo>
                  <a:lnTo>
                    <a:pt x="94932" y="510552"/>
                  </a:lnTo>
                  <a:lnTo>
                    <a:pt x="92760" y="508381"/>
                  </a:lnTo>
                  <a:lnTo>
                    <a:pt x="89509" y="508381"/>
                  </a:lnTo>
                  <a:lnTo>
                    <a:pt x="89509" y="505129"/>
                  </a:lnTo>
                  <a:lnTo>
                    <a:pt x="87337" y="506755"/>
                  </a:lnTo>
                  <a:lnTo>
                    <a:pt x="86106" y="507860"/>
                  </a:lnTo>
                  <a:lnTo>
                    <a:pt x="85547" y="508939"/>
                  </a:lnTo>
                  <a:lnTo>
                    <a:pt x="85420" y="510298"/>
                  </a:lnTo>
                  <a:lnTo>
                    <a:pt x="85420" y="512445"/>
                  </a:lnTo>
                  <a:lnTo>
                    <a:pt x="87337" y="512445"/>
                  </a:lnTo>
                  <a:lnTo>
                    <a:pt x="86652" y="512991"/>
                  </a:lnTo>
                  <a:lnTo>
                    <a:pt x="88277" y="515162"/>
                  </a:lnTo>
                  <a:lnTo>
                    <a:pt x="87591" y="515721"/>
                  </a:lnTo>
                  <a:lnTo>
                    <a:pt x="82181" y="515721"/>
                  </a:lnTo>
                  <a:lnTo>
                    <a:pt x="83273" y="516788"/>
                  </a:lnTo>
                  <a:lnTo>
                    <a:pt x="83667" y="517474"/>
                  </a:lnTo>
                  <a:lnTo>
                    <a:pt x="83121" y="518020"/>
                  </a:lnTo>
                  <a:lnTo>
                    <a:pt x="82981" y="518414"/>
                  </a:lnTo>
                  <a:lnTo>
                    <a:pt x="82981" y="518960"/>
                  </a:lnTo>
                  <a:lnTo>
                    <a:pt x="82181" y="519772"/>
                  </a:lnTo>
                  <a:lnTo>
                    <a:pt x="84353" y="519772"/>
                  </a:lnTo>
                  <a:lnTo>
                    <a:pt x="85420" y="521144"/>
                  </a:lnTo>
                  <a:lnTo>
                    <a:pt x="85420" y="523836"/>
                  </a:lnTo>
                  <a:lnTo>
                    <a:pt x="82181" y="523836"/>
                  </a:lnTo>
                  <a:lnTo>
                    <a:pt x="82181" y="525462"/>
                  </a:lnTo>
                  <a:lnTo>
                    <a:pt x="83273" y="526554"/>
                  </a:lnTo>
                  <a:lnTo>
                    <a:pt x="85420" y="527075"/>
                  </a:lnTo>
                  <a:lnTo>
                    <a:pt x="87591" y="527634"/>
                  </a:lnTo>
                  <a:lnTo>
                    <a:pt x="87591" y="528993"/>
                  </a:lnTo>
                  <a:lnTo>
                    <a:pt x="85293" y="531291"/>
                  </a:lnTo>
                  <a:lnTo>
                    <a:pt x="87261" y="531291"/>
                  </a:lnTo>
                  <a:lnTo>
                    <a:pt x="88963" y="530618"/>
                  </a:lnTo>
                  <a:lnTo>
                    <a:pt x="90030" y="528447"/>
                  </a:lnTo>
                  <a:lnTo>
                    <a:pt x="91135" y="528993"/>
                  </a:lnTo>
                  <a:lnTo>
                    <a:pt x="92849" y="531291"/>
                  </a:lnTo>
                  <a:lnTo>
                    <a:pt x="92760" y="528993"/>
                  </a:lnTo>
                  <a:lnTo>
                    <a:pt x="92671" y="528447"/>
                  </a:lnTo>
                  <a:lnTo>
                    <a:pt x="92532" y="527634"/>
                  </a:lnTo>
                  <a:lnTo>
                    <a:pt x="92443" y="527075"/>
                  </a:lnTo>
                  <a:lnTo>
                    <a:pt x="92367" y="526554"/>
                  </a:lnTo>
                  <a:lnTo>
                    <a:pt x="90716" y="521144"/>
                  </a:lnTo>
                  <a:lnTo>
                    <a:pt x="91135" y="519772"/>
                  </a:lnTo>
                  <a:lnTo>
                    <a:pt x="92760" y="519772"/>
                  </a:lnTo>
                  <a:lnTo>
                    <a:pt x="91135" y="517601"/>
                  </a:lnTo>
                  <a:lnTo>
                    <a:pt x="91186" y="516788"/>
                  </a:lnTo>
                  <a:lnTo>
                    <a:pt x="91262" y="515721"/>
                  </a:lnTo>
                  <a:lnTo>
                    <a:pt x="95059" y="512445"/>
                  </a:lnTo>
                  <a:close/>
                </a:path>
                <a:path w="473075" h="642619">
                  <a:moveTo>
                    <a:pt x="95453" y="487083"/>
                  </a:moveTo>
                  <a:lnTo>
                    <a:pt x="94932" y="484517"/>
                  </a:lnTo>
                  <a:lnTo>
                    <a:pt x="92760" y="482346"/>
                  </a:lnTo>
                  <a:lnTo>
                    <a:pt x="91135" y="484517"/>
                  </a:lnTo>
                  <a:lnTo>
                    <a:pt x="89903" y="486270"/>
                  </a:lnTo>
                  <a:lnTo>
                    <a:pt x="88277" y="489000"/>
                  </a:lnTo>
                  <a:lnTo>
                    <a:pt x="85979" y="489686"/>
                  </a:lnTo>
                  <a:lnTo>
                    <a:pt x="82181" y="489686"/>
                  </a:lnTo>
                  <a:lnTo>
                    <a:pt x="83794" y="491858"/>
                  </a:lnTo>
                  <a:lnTo>
                    <a:pt x="84226" y="493191"/>
                  </a:lnTo>
                  <a:lnTo>
                    <a:pt x="82600" y="494296"/>
                  </a:lnTo>
                  <a:lnTo>
                    <a:pt x="82181" y="495655"/>
                  </a:lnTo>
                  <a:lnTo>
                    <a:pt x="82181" y="497801"/>
                  </a:lnTo>
                  <a:lnTo>
                    <a:pt x="84353" y="497801"/>
                  </a:lnTo>
                  <a:lnTo>
                    <a:pt x="85420" y="498906"/>
                  </a:lnTo>
                  <a:lnTo>
                    <a:pt x="85420" y="501040"/>
                  </a:lnTo>
                  <a:lnTo>
                    <a:pt x="83807" y="501040"/>
                  </a:lnTo>
                  <a:lnTo>
                    <a:pt x="82994" y="501751"/>
                  </a:lnTo>
                  <a:lnTo>
                    <a:pt x="82994" y="503923"/>
                  </a:lnTo>
                  <a:lnTo>
                    <a:pt x="85204" y="503923"/>
                  </a:lnTo>
                  <a:lnTo>
                    <a:pt x="85432" y="503212"/>
                  </a:lnTo>
                  <a:lnTo>
                    <a:pt x="85432" y="501040"/>
                  </a:lnTo>
                  <a:lnTo>
                    <a:pt x="87591" y="501040"/>
                  </a:lnTo>
                  <a:lnTo>
                    <a:pt x="88963" y="500519"/>
                  </a:lnTo>
                  <a:lnTo>
                    <a:pt x="90030" y="498348"/>
                  </a:lnTo>
                  <a:lnTo>
                    <a:pt x="91135" y="497801"/>
                  </a:lnTo>
                  <a:lnTo>
                    <a:pt x="92760" y="497801"/>
                  </a:lnTo>
                  <a:lnTo>
                    <a:pt x="92760" y="495655"/>
                  </a:lnTo>
                  <a:lnTo>
                    <a:pt x="93306" y="493064"/>
                  </a:lnTo>
                  <a:lnTo>
                    <a:pt x="95453" y="487083"/>
                  </a:lnTo>
                  <a:close/>
                </a:path>
                <a:path w="473075" h="642619">
                  <a:moveTo>
                    <a:pt x="118770" y="281901"/>
                  </a:moveTo>
                  <a:lnTo>
                    <a:pt x="111175" y="284441"/>
                  </a:lnTo>
                  <a:lnTo>
                    <a:pt x="104000" y="285711"/>
                  </a:lnTo>
                  <a:lnTo>
                    <a:pt x="90436" y="286981"/>
                  </a:lnTo>
                  <a:lnTo>
                    <a:pt x="84074" y="289521"/>
                  </a:lnTo>
                  <a:lnTo>
                    <a:pt x="78092" y="293331"/>
                  </a:lnTo>
                  <a:lnTo>
                    <a:pt x="80822" y="293331"/>
                  </a:lnTo>
                  <a:lnTo>
                    <a:pt x="82181" y="294601"/>
                  </a:lnTo>
                  <a:lnTo>
                    <a:pt x="82181" y="297141"/>
                  </a:lnTo>
                  <a:lnTo>
                    <a:pt x="76212" y="293331"/>
                  </a:lnTo>
                  <a:lnTo>
                    <a:pt x="71310" y="293331"/>
                  </a:lnTo>
                  <a:lnTo>
                    <a:pt x="63715" y="297141"/>
                  </a:lnTo>
                  <a:lnTo>
                    <a:pt x="59918" y="299681"/>
                  </a:lnTo>
                  <a:lnTo>
                    <a:pt x="56146" y="300951"/>
                  </a:lnTo>
                  <a:lnTo>
                    <a:pt x="53695" y="300951"/>
                  </a:lnTo>
                  <a:lnTo>
                    <a:pt x="54787" y="299681"/>
                  </a:lnTo>
                  <a:lnTo>
                    <a:pt x="54241" y="299681"/>
                  </a:lnTo>
                  <a:lnTo>
                    <a:pt x="53200" y="298475"/>
                  </a:lnTo>
                  <a:lnTo>
                    <a:pt x="53200" y="300951"/>
                  </a:lnTo>
                  <a:lnTo>
                    <a:pt x="52108" y="302196"/>
                  </a:lnTo>
                  <a:lnTo>
                    <a:pt x="52641" y="300951"/>
                  </a:lnTo>
                  <a:lnTo>
                    <a:pt x="53200" y="300951"/>
                  </a:lnTo>
                  <a:lnTo>
                    <a:pt x="53200" y="298475"/>
                  </a:lnTo>
                  <a:lnTo>
                    <a:pt x="52070" y="297141"/>
                  </a:lnTo>
                  <a:lnTo>
                    <a:pt x="50444" y="299681"/>
                  </a:lnTo>
                  <a:lnTo>
                    <a:pt x="48691" y="299681"/>
                  </a:lnTo>
                  <a:lnTo>
                    <a:pt x="46774" y="300951"/>
                  </a:lnTo>
                  <a:lnTo>
                    <a:pt x="47586" y="300951"/>
                  </a:lnTo>
                  <a:lnTo>
                    <a:pt x="48425" y="302221"/>
                  </a:lnTo>
                  <a:lnTo>
                    <a:pt x="49364" y="304761"/>
                  </a:lnTo>
                  <a:lnTo>
                    <a:pt x="52070" y="304761"/>
                  </a:lnTo>
                  <a:lnTo>
                    <a:pt x="53721" y="306031"/>
                  </a:lnTo>
                  <a:lnTo>
                    <a:pt x="54787" y="307301"/>
                  </a:lnTo>
                  <a:lnTo>
                    <a:pt x="54229" y="308571"/>
                  </a:lnTo>
                  <a:lnTo>
                    <a:pt x="52057" y="308571"/>
                  </a:lnTo>
                  <a:lnTo>
                    <a:pt x="45313" y="300951"/>
                  </a:lnTo>
                  <a:lnTo>
                    <a:pt x="44754" y="301447"/>
                  </a:lnTo>
                  <a:lnTo>
                    <a:pt x="44754" y="307301"/>
                  </a:lnTo>
                  <a:lnTo>
                    <a:pt x="44754" y="308571"/>
                  </a:lnTo>
                  <a:lnTo>
                    <a:pt x="44754" y="435571"/>
                  </a:lnTo>
                  <a:lnTo>
                    <a:pt x="40957" y="436841"/>
                  </a:lnTo>
                  <a:lnTo>
                    <a:pt x="37414" y="438073"/>
                  </a:lnTo>
                  <a:lnTo>
                    <a:pt x="37414" y="430491"/>
                  </a:lnTo>
                  <a:lnTo>
                    <a:pt x="39077" y="433031"/>
                  </a:lnTo>
                  <a:lnTo>
                    <a:pt x="40144" y="434301"/>
                  </a:lnTo>
                  <a:lnTo>
                    <a:pt x="40703" y="433031"/>
                  </a:lnTo>
                  <a:lnTo>
                    <a:pt x="41211" y="431761"/>
                  </a:lnTo>
                  <a:lnTo>
                    <a:pt x="42583" y="433031"/>
                  </a:lnTo>
                  <a:lnTo>
                    <a:pt x="44754" y="435571"/>
                  </a:lnTo>
                  <a:lnTo>
                    <a:pt x="44754" y="308571"/>
                  </a:lnTo>
                  <a:lnTo>
                    <a:pt x="42583" y="306031"/>
                  </a:lnTo>
                  <a:lnTo>
                    <a:pt x="44462" y="306031"/>
                  </a:lnTo>
                  <a:lnTo>
                    <a:pt x="44754" y="307301"/>
                  </a:lnTo>
                  <a:lnTo>
                    <a:pt x="44754" y="301447"/>
                  </a:lnTo>
                  <a:lnTo>
                    <a:pt x="43853" y="302221"/>
                  </a:lnTo>
                  <a:lnTo>
                    <a:pt x="40703" y="304761"/>
                  </a:lnTo>
                  <a:lnTo>
                    <a:pt x="41211" y="304761"/>
                  </a:lnTo>
                  <a:lnTo>
                    <a:pt x="41770" y="306031"/>
                  </a:lnTo>
                  <a:lnTo>
                    <a:pt x="40703" y="306031"/>
                  </a:lnTo>
                  <a:lnTo>
                    <a:pt x="39077" y="304761"/>
                  </a:lnTo>
                  <a:lnTo>
                    <a:pt x="33362" y="304761"/>
                  </a:lnTo>
                  <a:lnTo>
                    <a:pt x="33362" y="308571"/>
                  </a:lnTo>
                  <a:lnTo>
                    <a:pt x="34175" y="311111"/>
                  </a:lnTo>
                  <a:lnTo>
                    <a:pt x="37414" y="316191"/>
                  </a:lnTo>
                  <a:lnTo>
                    <a:pt x="39077" y="317461"/>
                  </a:lnTo>
                  <a:lnTo>
                    <a:pt x="40703" y="320001"/>
                  </a:lnTo>
                  <a:lnTo>
                    <a:pt x="37414" y="320001"/>
                  </a:lnTo>
                  <a:lnTo>
                    <a:pt x="37414" y="317461"/>
                  </a:lnTo>
                  <a:lnTo>
                    <a:pt x="33362" y="317461"/>
                  </a:lnTo>
                  <a:lnTo>
                    <a:pt x="33362" y="320001"/>
                  </a:lnTo>
                  <a:lnTo>
                    <a:pt x="31737" y="317461"/>
                  </a:lnTo>
                  <a:lnTo>
                    <a:pt x="31191" y="317461"/>
                  </a:lnTo>
                  <a:lnTo>
                    <a:pt x="32258" y="316191"/>
                  </a:lnTo>
                  <a:lnTo>
                    <a:pt x="30111" y="316191"/>
                  </a:lnTo>
                  <a:lnTo>
                    <a:pt x="26314" y="320001"/>
                  </a:lnTo>
                  <a:lnTo>
                    <a:pt x="24142" y="325081"/>
                  </a:lnTo>
                  <a:lnTo>
                    <a:pt x="23164" y="335241"/>
                  </a:lnTo>
                  <a:lnTo>
                    <a:pt x="23037" y="336511"/>
                  </a:lnTo>
                  <a:lnTo>
                    <a:pt x="22783" y="344131"/>
                  </a:lnTo>
                  <a:lnTo>
                    <a:pt x="22783" y="353021"/>
                  </a:lnTo>
                  <a:lnTo>
                    <a:pt x="23888" y="353021"/>
                  </a:lnTo>
                  <a:lnTo>
                    <a:pt x="24396" y="351751"/>
                  </a:lnTo>
                  <a:lnTo>
                    <a:pt x="26060" y="351751"/>
                  </a:lnTo>
                  <a:lnTo>
                    <a:pt x="26060" y="360641"/>
                  </a:lnTo>
                  <a:lnTo>
                    <a:pt x="22783" y="364451"/>
                  </a:lnTo>
                  <a:lnTo>
                    <a:pt x="22783" y="383501"/>
                  </a:lnTo>
                  <a:lnTo>
                    <a:pt x="22783" y="386041"/>
                  </a:lnTo>
                  <a:lnTo>
                    <a:pt x="24396" y="386041"/>
                  </a:lnTo>
                  <a:lnTo>
                    <a:pt x="26162" y="387311"/>
                  </a:lnTo>
                  <a:lnTo>
                    <a:pt x="29984" y="389851"/>
                  </a:lnTo>
                  <a:lnTo>
                    <a:pt x="33362" y="389851"/>
                  </a:lnTo>
                  <a:lnTo>
                    <a:pt x="31737" y="392391"/>
                  </a:lnTo>
                  <a:lnTo>
                    <a:pt x="32004" y="393661"/>
                  </a:lnTo>
                  <a:lnTo>
                    <a:pt x="36347" y="391121"/>
                  </a:lnTo>
                  <a:lnTo>
                    <a:pt x="37414" y="392391"/>
                  </a:lnTo>
                  <a:lnTo>
                    <a:pt x="37414" y="393661"/>
                  </a:lnTo>
                  <a:lnTo>
                    <a:pt x="32004" y="393661"/>
                  </a:lnTo>
                  <a:lnTo>
                    <a:pt x="30632" y="393661"/>
                  </a:lnTo>
                  <a:lnTo>
                    <a:pt x="26314" y="389851"/>
                  </a:lnTo>
                  <a:lnTo>
                    <a:pt x="24396" y="388581"/>
                  </a:lnTo>
                  <a:lnTo>
                    <a:pt x="22783" y="386041"/>
                  </a:lnTo>
                  <a:lnTo>
                    <a:pt x="22783" y="391121"/>
                  </a:lnTo>
                  <a:lnTo>
                    <a:pt x="21424" y="393661"/>
                  </a:lnTo>
                  <a:lnTo>
                    <a:pt x="18732" y="393661"/>
                  </a:lnTo>
                  <a:lnTo>
                    <a:pt x="18796" y="388581"/>
                  </a:lnTo>
                  <a:lnTo>
                    <a:pt x="18859" y="387311"/>
                  </a:lnTo>
                  <a:lnTo>
                    <a:pt x="19126" y="386041"/>
                  </a:lnTo>
                  <a:lnTo>
                    <a:pt x="19380" y="386041"/>
                  </a:lnTo>
                  <a:lnTo>
                    <a:pt x="20612" y="384771"/>
                  </a:lnTo>
                  <a:lnTo>
                    <a:pt x="22783" y="383501"/>
                  </a:lnTo>
                  <a:lnTo>
                    <a:pt x="15189" y="383501"/>
                  </a:lnTo>
                  <a:lnTo>
                    <a:pt x="11391" y="380961"/>
                  </a:lnTo>
                  <a:lnTo>
                    <a:pt x="11391" y="378421"/>
                  </a:lnTo>
                  <a:lnTo>
                    <a:pt x="18732" y="378421"/>
                  </a:lnTo>
                  <a:lnTo>
                    <a:pt x="18732" y="375881"/>
                  </a:lnTo>
                  <a:lnTo>
                    <a:pt x="18732" y="369531"/>
                  </a:lnTo>
                  <a:lnTo>
                    <a:pt x="17919" y="370801"/>
                  </a:lnTo>
                  <a:lnTo>
                    <a:pt x="14643" y="372071"/>
                  </a:lnTo>
                  <a:lnTo>
                    <a:pt x="13017" y="373341"/>
                  </a:lnTo>
                  <a:lnTo>
                    <a:pt x="11391" y="375881"/>
                  </a:lnTo>
                  <a:lnTo>
                    <a:pt x="9779" y="373341"/>
                  </a:lnTo>
                  <a:lnTo>
                    <a:pt x="9512" y="372071"/>
                  </a:lnTo>
                  <a:lnTo>
                    <a:pt x="10591" y="372071"/>
                  </a:lnTo>
                  <a:lnTo>
                    <a:pt x="11696" y="370801"/>
                  </a:lnTo>
                  <a:lnTo>
                    <a:pt x="13157" y="369531"/>
                  </a:lnTo>
                  <a:lnTo>
                    <a:pt x="16954" y="366991"/>
                  </a:lnTo>
                  <a:lnTo>
                    <a:pt x="18440" y="364451"/>
                  </a:lnTo>
                  <a:lnTo>
                    <a:pt x="19545" y="363181"/>
                  </a:lnTo>
                  <a:lnTo>
                    <a:pt x="20612" y="361911"/>
                  </a:lnTo>
                  <a:lnTo>
                    <a:pt x="20358" y="359371"/>
                  </a:lnTo>
                  <a:lnTo>
                    <a:pt x="18732" y="356831"/>
                  </a:lnTo>
                  <a:lnTo>
                    <a:pt x="18732" y="353021"/>
                  </a:lnTo>
                  <a:lnTo>
                    <a:pt x="18021" y="355561"/>
                  </a:lnTo>
                  <a:lnTo>
                    <a:pt x="15328" y="356831"/>
                  </a:lnTo>
                  <a:lnTo>
                    <a:pt x="14643" y="358101"/>
                  </a:lnTo>
                  <a:lnTo>
                    <a:pt x="14643" y="360641"/>
                  </a:lnTo>
                  <a:lnTo>
                    <a:pt x="11391" y="360641"/>
                  </a:lnTo>
                  <a:lnTo>
                    <a:pt x="11391" y="364451"/>
                  </a:lnTo>
                  <a:lnTo>
                    <a:pt x="0" y="394931"/>
                  </a:lnTo>
                  <a:lnTo>
                    <a:pt x="2184" y="396201"/>
                  </a:lnTo>
                  <a:lnTo>
                    <a:pt x="3797" y="398741"/>
                  </a:lnTo>
                  <a:lnTo>
                    <a:pt x="5981" y="405091"/>
                  </a:lnTo>
                  <a:lnTo>
                    <a:pt x="5918" y="406361"/>
                  </a:lnTo>
                  <a:lnTo>
                    <a:pt x="5854" y="407631"/>
                  </a:lnTo>
                  <a:lnTo>
                    <a:pt x="5791" y="408901"/>
                  </a:lnTo>
                  <a:lnTo>
                    <a:pt x="5715" y="410171"/>
                  </a:lnTo>
                  <a:lnTo>
                    <a:pt x="4064" y="416521"/>
                  </a:lnTo>
                  <a:lnTo>
                    <a:pt x="7340" y="416521"/>
                  </a:lnTo>
                  <a:lnTo>
                    <a:pt x="5715" y="419061"/>
                  </a:lnTo>
                  <a:lnTo>
                    <a:pt x="4064" y="419061"/>
                  </a:lnTo>
                  <a:lnTo>
                    <a:pt x="4064" y="427951"/>
                  </a:lnTo>
                  <a:lnTo>
                    <a:pt x="5168" y="427951"/>
                  </a:lnTo>
                  <a:lnTo>
                    <a:pt x="5715" y="427951"/>
                  </a:lnTo>
                  <a:lnTo>
                    <a:pt x="6108" y="426681"/>
                  </a:lnTo>
                  <a:lnTo>
                    <a:pt x="4876" y="424141"/>
                  </a:lnTo>
                  <a:lnTo>
                    <a:pt x="4546" y="422871"/>
                  </a:lnTo>
                  <a:lnTo>
                    <a:pt x="6235" y="422871"/>
                  </a:lnTo>
                  <a:lnTo>
                    <a:pt x="7340" y="420331"/>
                  </a:lnTo>
                  <a:lnTo>
                    <a:pt x="7340" y="427951"/>
                  </a:lnTo>
                  <a:lnTo>
                    <a:pt x="19646" y="427951"/>
                  </a:lnTo>
                  <a:lnTo>
                    <a:pt x="20358" y="420331"/>
                  </a:lnTo>
                  <a:lnTo>
                    <a:pt x="21424" y="411441"/>
                  </a:lnTo>
                  <a:lnTo>
                    <a:pt x="20967" y="405091"/>
                  </a:lnTo>
                  <a:lnTo>
                    <a:pt x="20878" y="403821"/>
                  </a:lnTo>
                  <a:lnTo>
                    <a:pt x="18732" y="397471"/>
                  </a:lnTo>
                  <a:lnTo>
                    <a:pt x="18732" y="394931"/>
                  </a:lnTo>
                  <a:lnTo>
                    <a:pt x="21424" y="394931"/>
                  </a:lnTo>
                  <a:lnTo>
                    <a:pt x="22783" y="396201"/>
                  </a:lnTo>
                  <a:lnTo>
                    <a:pt x="22783" y="401281"/>
                  </a:lnTo>
                  <a:lnTo>
                    <a:pt x="22225" y="402551"/>
                  </a:lnTo>
                  <a:lnTo>
                    <a:pt x="20599" y="402551"/>
                  </a:lnTo>
                  <a:lnTo>
                    <a:pt x="21158" y="403821"/>
                  </a:lnTo>
                  <a:lnTo>
                    <a:pt x="22783" y="405091"/>
                  </a:lnTo>
                  <a:lnTo>
                    <a:pt x="22783" y="407631"/>
                  </a:lnTo>
                  <a:lnTo>
                    <a:pt x="23456" y="407631"/>
                  </a:lnTo>
                  <a:lnTo>
                    <a:pt x="24828" y="406361"/>
                  </a:lnTo>
                  <a:lnTo>
                    <a:pt x="27940" y="406361"/>
                  </a:lnTo>
                  <a:lnTo>
                    <a:pt x="30111" y="408901"/>
                  </a:lnTo>
                  <a:lnTo>
                    <a:pt x="22783" y="408901"/>
                  </a:lnTo>
                  <a:lnTo>
                    <a:pt x="22783" y="427951"/>
                  </a:lnTo>
                  <a:lnTo>
                    <a:pt x="24396" y="427951"/>
                  </a:lnTo>
                  <a:lnTo>
                    <a:pt x="25082" y="426681"/>
                  </a:lnTo>
                  <a:lnTo>
                    <a:pt x="24828" y="425411"/>
                  </a:lnTo>
                  <a:lnTo>
                    <a:pt x="24536" y="424141"/>
                  </a:lnTo>
                  <a:lnTo>
                    <a:pt x="30111" y="424141"/>
                  </a:lnTo>
                  <a:lnTo>
                    <a:pt x="30111" y="427951"/>
                  </a:lnTo>
                  <a:lnTo>
                    <a:pt x="27686" y="427951"/>
                  </a:lnTo>
                  <a:lnTo>
                    <a:pt x="26581" y="429221"/>
                  </a:lnTo>
                  <a:lnTo>
                    <a:pt x="23888" y="429221"/>
                  </a:lnTo>
                  <a:lnTo>
                    <a:pt x="22783" y="430491"/>
                  </a:lnTo>
                  <a:lnTo>
                    <a:pt x="24396" y="430491"/>
                  </a:lnTo>
                  <a:lnTo>
                    <a:pt x="25209" y="431761"/>
                  </a:lnTo>
                  <a:lnTo>
                    <a:pt x="25209" y="434301"/>
                  </a:lnTo>
                  <a:lnTo>
                    <a:pt x="24396" y="435571"/>
                  </a:lnTo>
                  <a:lnTo>
                    <a:pt x="23329" y="435571"/>
                  </a:lnTo>
                  <a:lnTo>
                    <a:pt x="23596" y="436841"/>
                  </a:lnTo>
                  <a:lnTo>
                    <a:pt x="23596" y="439381"/>
                  </a:lnTo>
                  <a:lnTo>
                    <a:pt x="23037" y="440651"/>
                  </a:lnTo>
                  <a:lnTo>
                    <a:pt x="22783" y="441921"/>
                  </a:lnTo>
                  <a:lnTo>
                    <a:pt x="26314" y="441921"/>
                  </a:lnTo>
                  <a:lnTo>
                    <a:pt x="30632" y="439381"/>
                  </a:lnTo>
                  <a:lnTo>
                    <a:pt x="33616" y="438111"/>
                  </a:lnTo>
                  <a:lnTo>
                    <a:pt x="37287" y="438111"/>
                  </a:lnTo>
                  <a:lnTo>
                    <a:pt x="30251" y="443191"/>
                  </a:lnTo>
                  <a:lnTo>
                    <a:pt x="26581" y="445731"/>
                  </a:lnTo>
                  <a:lnTo>
                    <a:pt x="22783" y="449541"/>
                  </a:lnTo>
                  <a:lnTo>
                    <a:pt x="22783" y="464781"/>
                  </a:lnTo>
                  <a:lnTo>
                    <a:pt x="24396" y="464781"/>
                  </a:lnTo>
                  <a:lnTo>
                    <a:pt x="25514" y="463511"/>
                  </a:lnTo>
                  <a:lnTo>
                    <a:pt x="26581" y="460971"/>
                  </a:lnTo>
                  <a:lnTo>
                    <a:pt x="30111" y="460971"/>
                  </a:lnTo>
                  <a:lnTo>
                    <a:pt x="27940" y="464781"/>
                  </a:lnTo>
                  <a:lnTo>
                    <a:pt x="27254" y="467321"/>
                  </a:lnTo>
                  <a:lnTo>
                    <a:pt x="28879" y="468591"/>
                  </a:lnTo>
                  <a:lnTo>
                    <a:pt x="28194" y="469861"/>
                  </a:lnTo>
                  <a:lnTo>
                    <a:pt x="26060" y="472401"/>
                  </a:lnTo>
                  <a:lnTo>
                    <a:pt x="28194" y="476211"/>
                  </a:lnTo>
                  <a:lnTo>
                    <a:pt x="31318" y="478751"/>
                  </a:lnTo>
                  <a:lnTo>
                    <a:pt x="39458" y="483831"/>
                  </a:lnTo>
                  <a:lnTo>
                    <a:pt x="42583" y="488911"/>
                  </a:lnTo>
                  <a:lnTo>
                    <a:pt x="44754" y="493991"/>
                  </a:lnTo>
                  <a:lnTo>
                    <a:pt x="40957" y="490181"/>
                  </a:lnTo>
                  <a:lnTo>
                    <a:pt x="37414" y="487641"/>
                  </a:lnTo>
                  <a:lnTo>
                    <a:pt x="30924" y="482561"/>
                  </a:lnTo>
                  <a:lnTo>
                    <a:pt x="28194" y="480021"/>
                  </a:lnTo>
                  <a:lnTo>
                    <a:pt x="26060" y="476211"/>
                  </a:lnTo>
                  <a:lnTo>
                    <a:pt x="23456" y="476211"/>
                  </a:lnTo>
                  <a:lnTo>
                    <a:pt x="23202" y="478751"/>
                  </a:lnTo>
                  <a:lnTo>
                    <a:pt x="22910" y="480021"/>
                  </a:lnTo>
                  <a:lnTo>
                    <a:pt x="22783" y="481291"/>
                  </a:lnTo>
                  <a:lnTo>
                    <a:pt x="22783" y="482561"/>
                  </a:lnTo>
                  <a:lnTo>
                    <a:pt x="18719" y="487641"/>
                  </a:lnTo>
                  <a:lnTo>
                    <a:pt x="18719" y="482561"/>
                  </a:lnTo>
                  <a:lnTo>
                    <a:pt x="20891" y="478751"/>
                  </a:lnTo>
                  <a:lnTo>
                    <a:pt x="21412" y="473671"/>
                  </a:lnTo>
                  <a:lnTo>
                    <a:pt x="20345" y="467321"/>
                  </a:lnTo>
                  <a:lnTo>
                    <a:pt x="19799" y="464781"/>
                  </a:lnTo>
                  <a:lnTo>
                    <a:pt x="19240" y="462241"/>
                  </a:lnTo>
                  <a:lnTo>
                    <a:pt x="19138" y="460971"/>
                  </a:lnTo>
                  <a:lnTo>
                    <a:pt x="19037" y="459701"/>
                  </a:lnTo>
                  <a:lnTo>
                    <a:pt x="18935" y="458431"/>
                  </a:lnTo>
                  <a:lnTo>
                    <a:pt x="18834" y="457161"/>
                  </a:lnTo>
                  <a:lnTo>
                    <a:pt x="18719" y="449541"/>
                  </a:lnTo>
                  <a:lnTo>
                    <a:pt x="16548" y="449541"/>
                  </a:lnTo>
                  <a:lnTo>
                    <a:pt x="14668" y="450811"/>
                  </a:lnTo>
                  <a:lnTo>
                    <a:pt x="11391" y="453351"/>
                  </a:lnTo>
                  <a:lnTo>
                    <a:pt x="7340" y="453351"/>
                  </a:lnTo>
                  <a:lnTo>
                    <a:pt x="7327" y="455891"/>
                  </a:lnTo>
                  <a:lnTo>
                    <a:pt x="8559" y="457161"/>
                  </a:lnTo>
                  <a:lnTo>
                    <a:pt x="13436" y="460971"/>
                  </a:lnTo>
                  <a:lnTo>
                    <a:pt x="14668" y="462241"/>
                  </a:lnTo>
                  <a:lnTo>
                    <a:pt x="14668" y="464781"/>
                  </a:lnTo>
                  <a:lnTo>
                    <a:pt x="10871" y="464781"/>
                  </a:lnTo>
                  <a:lnTo>
                    <a:pt x="8559" y="463511"/>
                  </a:lnTo>
                  <a:lnTo>
                    <a:pt x="6934" y="458431"/>
                  </a:lnTo>
                  <a:lnTo>
                    <a:pt x="5702" y="457161"/>
                  </a:lnTo>
                  <a:lnTo>
                    <a:pt x="4076" y="457161"/>
                  </a:lnTo>
                  <a:lnTo>
                    <a:pt x="4076" y="460971"/>
                  </a:lnTo>
                  <a:lnTo>
                    <a:pt x="3530" y="464781"/>
                  </a:lnTo>
                  <a:lnTo>
                    <a:pt x="1384" y="471131"/>
                  </a:lnTo>
                  <a:lnTo>
                    <a:pt x="1905" y="473671"/>
                  </a:lnTo>
                  <a:lnTo>
                    <a:pt x="4076" y="476211"/>
                  </a:lnTo>
                  <a:lnTo>
                    <a:pt x="1905" y="483831"/>
                  </a:lnTo>
                  <a:lnTo>
                    <a:pt x="1816" y="485101"/>
                  </a:lnTo>
                  <a:lnTo>
                    <a:pt x="1739" y="486371"/>
                  </a:lnTo>
                  <a:lnTo>
                    <a:pt x="1651" y="487641"/>
                  </a:lnTo>
                  <a:lnTo>
                    <a:pt x="1562" y="488911"/>
                  </a:lnTo>
                  <a:lnTo>
                    <a:pt x="1473" y="490181"/>
                  </a:lnTo>
                  <a:lnTo>
                    <a:pt x="1384" y="491451"/>
                  </a:lnTo>
                  <a:lnTo>
                    <a:pt x="3530" y="509231"/>
                  </a:lnTo>
                  <a:lnTo>
                    <a:pt x="3987" y="515581"/>
                  </a:lnTo>
                  <a:lnTo>
                    <a:pt x="4076" y="524471"/>
                  </a:lnTo>
                  <a:lnTo>
                    <a:pt x="5702" y="521931"/>
                  </a:lnTo>
                  <a:lnTo>
                    <a:pt x="9372" y="521931"/>
                  </a:lnTo>
                  <a:lnTo>
                    <a:pt x="11252" y="523201"/>
                  </a:lnTo>
                  <a:lnTo>
                    <a:pt x="13042" y="523201"/>
                  </a:lnTo>
                  <a:lnTo>
                    <a:pt x="13855" y="521931"/>
                  </a:lnTo>
                  <a:lnTo>
                    <a:pt x="14668" y="520661"/>
                  </a:lnTo>
                  <a:lnTo>
                    <a:pt x="14668" y="523201"/>
                  </a:lnTo>
                  <a:lnTo>
                    <a:pt x="14109" y="524471"/>
                  </a:lnTo>
                  <a:lnTo>
                    <a:pt x="13042" y="527011"/>
                  </a:lnTo>
                  <a:lnTo>
                    <a:pt x="11938" y="528281"/>
                  </a:lnTo>
                  <a:lnTo>
                    <a:pt x="11379" y="530821"/>
                  </a:lnTo>
                  <a:lnTo>
                    <a:pt x="11379" y="534631"/>
                  </a:lnTo>
                  <a:lnTo>
                    <a:pt x="14795" y="534631"/>
                  </a:lnTo>
                  <a:lnTo>
                    <a:pt x="18592" y="532091"/>
                  </a:lnTo>
                  <a:lnTo>
                    <a:pt x="22783" y="532091"/>
                  </a:lnTo>
                  <a:lnTo>
                    <a:pt x="20599" y="524471"/>
                  </a:lnTo>
                  <a:lnTo>
                    <a:pt x="20510" y="523201"/>
                  </a:lnTo>
                  <a:lnTo>
                    <a:pt x="20421" y="521931"/>
                  </a:lnTo>
                  <a:lnTo>
                    <a:pt x="20320" y="520661"/>
                  </a:lnTo>
                  <a:lnTo>
                    <a:pt x="20142" y="518198"/>
                  </a:lnTo>
                  <a:lnTo>
                    <a:pt x="20053" y="516851"/>
                  </a:lnTo>
                  <a:lnTo>
                    <a:pt x="19951" y="515581"/>
                  </a:lnTo>
                  <a:lnTo>
                    <a:pt x="21463" y="499071"/>
                  </a:lnTo>
                  <a:lnTo>
                    <a:pt x="21577" y="497801"/>
                  </a:lnTo>
                  <a:lnTo>
                    <a:pt x="20891" y="492721"/>
                  </a:lnTo>
                  <a:lnTo>
                    <a:pt x="18719" y="490181"/>
                  </a:lnTo>
                  <a:lnTo>
                    <a:pt x="18719" y="488911"/>
                  </a:lnTo>
                  <a:lnTo>
                    <a:pt x="19532" y="487641"/>
                  </a:lnTo>
                  <a:lnTo>
                    <a:pt x="22783" y="486371"/>
                  </a:lnTo>
                  <a:lnTo>
                    <a:pt x="24396" y="485101"/>
                  </a:lnTo>
                  <a:lnTo>
                    <a:pt x="26060" y="482561"/>
                  </a:lnTo>
                  <a:lnTo>
                    <a:pt x="24218" y="493991"/>
                  </a:lnTo>
                  <a:lnTo>
                    <a:pt x="23672" y="504151"/>
                  </a:lnTo>
                  <a:lnTo>
                    <a:pt x="23609" y="505421"/>
                  </a:lnTo>
                  <a:lnTo>
                    <a:pt x="24155" y="515581"/>
                  </a:lnTo>
                  <a:lnTo>
                    <a:pt x="24218" y="516851"/>
                  </a:lnTo>
                  <a:lnTo>
                    <a:pt x="26060" y="528281"/>
                  </a:lnTo>
                  <a:lnTo>
                    <a:pt x="30924" y="524471"/>
                  </a:lnTo>
                  <a:lnTo>
                    <a:pt x="36055" y="520661"/>
                  </a:lnTo>
                  <a:lnTo>
                    <a:pt x="41338" y="518198"/>
                  </a:lnTo>
                  <a:lnTo>
                    <a:pt x="42545" y="518198"/>
                  </a:lnTo>
                  <a:lnTo>
                    <a:pt x="37846" y="523201"/>
                  </a:lnTo>
                  <a:lnTo>
                    <a:pt x="26060" y="528281"/>
                  </a:lnTo>
                  <a:lnTo>
                    <a:pt x="28194" y="529551"/>
                  </a:lnTo>
                  <a:lnTo>
                    <a:pt x="28194" y="530821"/>
                  </a:lnTo>
                  <a:lnTo>
                    <a:pt x="23888" y="533361"/>
                  </a:lnTo>
                  <a:lnTo>
                    <a:pt x="22783" y="535901"/>
                  </a:lnTo>
                  <a:lnTo>
                    <a:pt x="22783" y="539711"/>
                  </a:lnTo>
                  <a:lnTo>
                    <a:pt x="28194" y="540981"/>
                  </a:lnTo>
                  <a:lnTo>
                    <a:pt x="34302" y="542251"/>
                  </a:lnTo>
                  <a:lnTo>
                    <a:pt x="41084" y="544791"/>
                  </a:lnTo>
                  <a:lnTo>
                    <a:pt x="47866" y="546061"/>
                  </a:lnTo>
                  <a:lnTo>
                    <a:pt x="53975" y="548601"/>
                  </a:lnTo>
                  <a:lnTo>
                    <a:pt x="59397" y="549871"/>
                  </a:lnTo>
                  <a:lnTo>
                    <a:pt x="61569" y="549871"/>
                  </a:lnTo>
                  <a:lnTo>
                    <a:pt x="63195" y="548601"/>
                  </a:lnTo>
                  <a:lnTo>
                    <a:pt x="65011" y="542251"/>
                  </a:lnTo>
                  <a:lnTo>
                    <a:pt x="65366" y="540981"/>
                  </a:lnTo>
                  <a:lnTo>
                    <a:pt x="65074" y="539711"/>
                  </a:lnTo>
                  <a:lnTo>
                    <a:pt x="62255" y="539711"/>
                  </a:lnTo>
                  <a:lnTo>
                    <a:pt x="62255" y="542251"/>
                  </a:lnTo>
                  <a:lnTo>
                    <a:pt x="60401" y="542251"/>
                  </a:lnTo>
                  <a:lnTo>
                    <a:pt x="60985" y="540981"/>
                  </a:lnTo>
                  <a:lnTo>
                    <a:pt x="61315" y="540981"/>
                  </a:lnTo>
                  <a:lnTo>
                    <a:pt x="62255" y="542251"/>
                  </a:lnTo>
                  <a:lnTo>
                    <a:pt x="62255" y="539711"/>
                  </a:lnTo>
                  <a:lnTo>
                    <a:pt x="61214" y="539711"/>
                  </a:lnTo>
                  <a:lnTo>
                    <a:pt x="59918" y="538441"/>
                  </a:lnTo>
                  <a:lnTo>
                    <a:pt x="59397" y="537171"/>
                  </a:lnTo>
                  <a:lnTo>
                    <a:pt x="59397" y="535901"/>
                  </a:lnTo>
                  <a:lnTo>
                    <a:pt x="59651" y="535901"/>
                  </a:lnTo>
                  <a:lnTo>
                    <a:pt x="60210" y="537171"/>
                  </a:lnTo>
                  <a:lnTo>
                    <a:pt x="61836" y="537171"/>
                  </a:lnTo>
                  <a:lnTo>
                    <a:pt x="63461" y="534631"/>
                  </a:lnTo>
                  <a:lnTo>
                    <a:pt x="63461" y="516851"/>
                  </a:lnTo>
                  <a:lnTo>
                    <a:pt x="63461" y="513041"/>
                  </a:lnTo>
                  <a:lnTo>
                    <a:pt x="63461" y="509231"/>
                  </a:lnTo>
                  <a:lnTo>
                    <a:pt x="62255" y="509231"/>
                  </a:lnTo>
                  <a:lnTo>
                    <a:pt x="62255" y="511771"/>
                  </a:lnTo>
                  <a:lnTo>
                    <a:pt x="61569" y="513041"/>
                  </a:lnTo>
                  <a:lnTo>
                    <a:pt x="59397" y="513041"/>
                  </a:lnTo>
                  <a:lnTo>
                    <a:pt x="59397" y="510501"/>
                  </a:lnTo>
                  <a:lnTo>
                    <a:pt x="61442" y="510501"/>
                  </a:lnTo>
                  <a:lnTo>
                    <a:pt x="62255" y="511771"/>
                  </a:lnTo>
                  <a:lnTo>
                    <a:pt x="62255" y="509231"/>
                  </a:lnTo>
                  <a:lnTo>
                    <a:pt x="56057" y="509231"/>
                  </a:lnTo>
                  <a:lnTo>
                    <a:pt x="55206" y="509549"/>
                  </a:lnTo>
                  <a:lnTo>
                    <a:pt x="55562" y="509231"/>
                  </a:lnTo>
                  <a:lnTo>
                    <a:pt x="71856" y="478751"/>
                  </a:lnTo>
                  <a:lnTo>
                    <a:pt x="70789" y="468591"/>
                  </a:lnTo>
                  <a:lnTo>
                    <a:pt x="70789" y="466051"/>
                  </a:lnTo>
                  <a:lnTo>
                    <a:pt x="71310" y="464781"/>
                  </a:lnTo>
                  <a:lnTo>
                    <a:pt x="73482" y="462241"/>
                  </a:lnTo>
                  <a:lnTo>
                    <a:pt x="72936" y="460971"/>
                  </a:lnTo>
                  <a:lnTo>
                    <a:pt x="66738" y="460971"/>
                  </a:lnTo>
                  <a:lnTo>
                    <a:pt x="66738" y="458431"/>
                  </a:lnTo>
                  <a:lnTo>
                    <a:pt x="67932" y="458431"/>
                  </a:lnTo>
                  <a:lnTo>
                    <a:pt x="72936" y="459701"/>
                  </a:lnTo>
                  <a:lnTo>
                    <a:pt x="71869" y="458431"/>
                  </a:lnTo>
                  <a:lnTo>
                    <a:pt x="70789" y="457161"/>
                  </a:lnTo>
                  <a:lnTo>
                    <a:pt x="70789" y="455891"/>
                  </a:lnTo>
                  <a:lnTo>
                    <a:pt x="70231" y="454621"/>
                  </a:lnTo>
                  <a:lnTo>
                    <a:pt x="69176" y="455231"/>
                  </a:lnTo>
                  <a:lnTo>
                    <a:pt x="70789" y="453351"/>
                  </a:lnTo>
                  <a:lnTo>
                    <a:pt x="74853" y="453351"/>
                  </a:lnTo>
                  <a:lnTo>
                    <a:pt x="72669" y="448271"/>
                  </a:lnTo>
                  <a:lnTo>
                    <a:pt x="71996" y="443191"/>
                  </a:lnTo>
                  <a:lnTo>
                    <a:pt x="73647" y="435571"/>
                  </a:lnTo>
                  <a:lnTo>
                    <a:pt x="72936" y="433031"/>
                  </a:lnTo>
                  <a:lnTo>
                    <a:pt x="71869" y="431761"/>
                  </a:lnTo>
                  <a:lnTo>
                    <a:pt x="70789" y="430491"/>
                  </a:lnTo>
                  <a:lnTo>
                    <a:pt x="74561" y="426681"/>
                  </a:lnTo>
                  <a:lnTo>
                    <a:pt x="75666" y="424141"/>
                  </a:lnTo>
                  <a:lnTo>
                    <a:pt x="76212" y="422871"/>
                  </a:lnTo>
                  <a:lnTo>
                    <a:pt x="75107" y="416521"/>
                  </a:lnTo>
                  <a:lnTo>
                    <a:pt x="74853" y="412711"/>
                  </a:lnTo>
                  <a:lnTo>
                    <a:pt x="74853" y="408901"/>
                  </a:lnTo>
                  <a:lnTo>
                    <a:pt x="78092" y="408901"/>
                  </a:lnTo>
                  <a:lnTo>
                    <a:pt x="78536" y="407631"/>
                  </a:lnTo>
                  <a:lnTo>
                    <a:pt x="78968" y="406361"/>
                  </a:lnTo>
                  <a:lnTo>
                    <a:pt x="82016" y="397471"/>
                  </a:lnTo>
                  <a:lnTo>
                    <a:pt x="82562" y="394931"/>
                  </a:lnTo>
                  <a:lnTo>
                    <a:pt x="82842" y="393661"/>
                  </a:lnTo>
                  <a:lnTo>
                    <a:pt x="83388" y="391121"/>
                  </a:lnTo>
                  <a:lnTo>
                    <a:pt x="84747" y="384771"/>
                  </a:lnTo>
                  <a:lnTo>
                    <a:pt x="85432" y="379691"/>
                  </a:lnTo>
                  <a:lnTo>
                    <a:pt x="85432" y="373341"/>
                  </a:lnTo>
                  <a:lnTo>
                    <a:pt x="84874" y="372071"/>
                  </a:lnTo>
                  <a:lnTo>
                    <a:pt x="83807" y="372071"/>
                  </a:lnTo>
                  <a:lnTo>
                    <a:pt x="82702" y="370801"/>
                  </a:lnTo>
                  <a:lnTo>
                    <a:pt x="82181" y="369531"/>
                  </a:lnTo>
                  <a:lnTo>
                    <a:pt x="82181" y="368261"/>
                  </a:lnTo>
                  <a:lnTo>
                    <a:pt x="83807" y="368261"/>
                  </a:lnTo>
                  <a:lnTo>
                    <a:pt x="84874" y="366991"/>
                  </a:lnTo>
                  <a:lnTo>
                    <a:pt x="85432" y="365721"/>
                  </a:lnTo>
                  <a:lnTo>
                    <a:pt x="85953" y="364451"/>
                  </a:lnTo>
                  <a:lnTo>
                    <a:pt x="89484" y="364451"/>
                  </a:lnTo>
                  <a:lnTo>
                    <a:pt x="89484" y="361911"/>
                  </a:lnTo>
                  <a:lnTo>
                    <a:pt x="90563" y="360641"/>
                  </a:lnTo>
                  <a:lnTo>
                    <a:pt x="94907" y="356831"/>
                  </a:lnTo>
                  <a:lnTo>
                    <a:pt x="94907" y="355561"/>
                  </a:lnTo>
                  <a:lnTo>
                    <a:pt x="92735" y="353021"/>
                  </a:lnTo>
                  <a:lnTo>
                    <a:pt x="94907" y="353021"/>
                  </a:lnTo>
                  <a:lnTo>
                    <a:pt x="95783" y="351751"/>
                  </a:lnTo>
                  <a:lnTo>
                    <a:pt x="96659" y="350481"/>
                  </a:lnTo>
                  <a:lnTo>
                    <a:pt x="99390" y="340321"/>
                  </a:lnTo>
                  <a:lnTo>
                    <a:pt x="98971" y="337781"/>
                  </a:lnTo>
                  <a:lnTo>
                    <a:pt x="96824" y="337781"/>
                  </a:lnTo>
                  <a:lnTo>
                    <a:pt x="98971" y="335241"/>
                  </a:lnTo>
                  <a:lnTo>
                    <a:pt x="100076" y="332701"/>
                  </a:lnTo>
                  <a:lnTo>
                    <a:pt x="100584" y="332701"/>
                  </a:lnTo>
                  <a:lnTo>
                    <a:pt x="100888" y="331431"/>
                  </a:lnTo>
                  <a:lnTo>
                    <a:pt x="102501" y="328891"/>
                  </a:lnTo>
                  <a:lnTo>
                    <a:pt x="104127" y="325081"/>
                  </a:lnTo>
                  <a:lnTo>
                    <a:pt x="105435" y="320001"/>
                  </a:lnTo>
                  <a:lnTo>
                    <a:pt x="105752" y="318731"/>
                  </a:lnTo>
                  <a:lnTo>
                    <a:pt x="107403" y="313651"/>
                  </a:lnTo>
                  <a:lnTo>
                    <a:pt x="108216" y="308571"/>
                  </a:lnTo>
                  <a:lnTo>
                    <a:pt x="108216" y="304761"/>
                  </a:lnTo>
                  <a:lnTo>
                    <a:pt x="111988" y="302221"/>
                  </a:lnTo>
                  <a:lnTo>
                    <a:pt x="114706" y="299681"/>
                  </a:lnTo>
                  <a:lnTo>
                    <a:pt x="115633" y="297141"/>
                  </a:lnTo>
                  <a:lnTo>
                    <a:pt x="117957" y="290791"/>
                  </a:lnTo>
                  <a:lnTo>
                    <a:pt x="118770" y="286981"/>
                  </a:lnTo>
                  <a:lnTo>
                    <a:pt x="118770" y="281901"/>
                  </a:lnTo>
                  <a:close/>
                </a:path>
                <a:path w="473075" h="642619">
                  <a:moveTo>
                    <a:pt x="141566" y="69913"/>
                  </a:moveTo>
                  <a:lnTo>
                    <a:pt x="139522" y="72351"/>
                  </a:lnTo>
                  <a:lnTo>
                    <a:pt x="140893" y="72351"/>
                  </a:lnTo>
                  <a:lnTo>
                    <a:pt x="141566" y="71539"/>
                  </a:lnTo>
                  <a:lnTo>
                    <a:pt x="141566" y="69913"/>
                  </a:lnTo>
                  <a:close/>
                </a:path>
                <a:path w="473075" h="642619">
                  <a:moveTo>
                    <a:pt x="143446" y="230035"/>
                  </a:moveTo>
                  <a:lnTo>
                    <a:pt x="143192" y="229349"/>
                  </a:lnTo>
                  <a:lnTo>
                    <a:pt x="141566" y="229349"/>
                  </a:lnTo>
                  <a:lnTo>
                    <a:pt x="141566" y="230454"/>
                  </a:lnTo>
                  <a:lnTo>
                    <a:pt x="141274" y="231267"/>
                  </a:lnTo>
                  <a:lnTo>
                    <a:pt x="139649" y="232892"/>
                  </a:lnTo>
                  <a:lnTo>
                    <a:pt x="138582" y="233400"/>
                  </a:lnTo>
                  <a:lnTo>
                    <a:pt x="139649" y="233400"/>
                  </a:lnTo>
                  <a:lnTo>
                    <a:pt x="141274" y="232752"/>
                  </a:lnTo>
                  <a:lnTo>
                    <a:pt x="142379" y="231394"/>
                  </a:lnTo>
                  <a:lnTo>
                    <a:pt x="143446" y="230035"/>
                  </a:lnTo>
                  <a:close/>
                </a:path>
                <a:path w="473075" h="642619">
                  <a:moveTo>
                    <a:pt x="152958" y="207378"/>
                  </a:moveTo>
                  <a:lnTo>
                    <a:pt x="148717" y="204685"/>
                  </a:lnTo>
                  <a:lnTo>
                    <a:pt x="146989" y="203581"/>
                  </a:lnTo>
                  <a:lnTo>
                    <a:pt x="141986" y="200596"/>
                  </a:lnTo>
                  <a:lnTo>
                    <a:pt x="133845" y="196278"/>
                  </a:lnTo>
                  <a:lnTo>
                    <a:pt x="133070" y="195986"/>
                  </a:lnTo>
                  <a:lnTo>
                    <a:pt x="128803" y="194360"/>
                  </a:lnTo>
                  <a:lnTo>
                    <a:pt x="122872" y="192735"/>
                  </a:lnTo>
                  <a:lnTo>
                    <a:pt x="122834" y="193357"/>
                  </a:lnTo>
                  <a:lnTo>
                    <a:pt x="122580" y="193840"/>
                  </a:lnTo>
                  <a:lnTo>
                    <a:pt x="120954" y="195465"/>
                  </a:lnTo>
                  <a:lnTo>
                    <a:pt x="119875" y="195986"/>
                  </a:lnTo>
                  <a:lnTo>
                    <a:pt x="118770" y="195986"/>
                  </a:lnTo>
                  <a:lnTo>
                    <a:pt x="118770" y="192735"/>
                  </a:lnTo>
                  <a:lnTo>
                    <a:pt x="113360" y="190563"/>
                  </a:lnTo>
                  <a:lnTo>
                    <a:pt x="107937" y="187998"/>
                  </a:lnTo>
                  <a:lnTo>
                    <a:pt x="101384" y="184404"/>
                  </a:lnTo>
                  <a:lnTo>
                    <a:pt x="101384" y="253339"/>
                  </a:lnTo>
                  <a:lnTo>
                    <a:pt x="97624" y="253834"/>
                  </a:lnTo>
                  <a:lnTo>
                    <a:pt x="98590" y="253834"/>
                  </a:lnTo>
                  <a:lnTo>
                    <a:pt x="97497" y="254304"/>
                  </a:lnTo>
                  <a:lnTo>
                    <a:pt x="96951" y="253834"/>
                  </a:lnTo>
                  <a:lnTo>
                    <a:pt x="96837" y="252107"/>
                  </a:lnTo>
                  <a:lnTo>
                    <a:pt x="97840" y="252895"/>
                  </a:lnTo>
                  <a:lnTo>
                    <a:pt x="98780" y="253339"/>
                  </a:lnTo>
                  <a:lnTo>
                    <a:pt x="101384" y="253339"/>
                  </a:lnTo>
                  <a:lnTo>
                    <a:pt x="101384" y="184404"/>
                  </a:lnTo>
                  <a:lnTo>
                    <a:pt x="97091" y="182029"/>
                  </a:lnTo>
                  <a:lnTo>
                    <a:pt x="91414" y="179463"/>
                  </a:lnTo>
                  <a:lnTo>
                    <a:pt x="85432" y="177292"/>
                  </a:lnTo>
                  <a:lnTo>
                    <a:pt x="83820" y="179463"/>
                  </a:lnTo>
                  <a:lnTo>
                    <a:pt x="83007" y="180822"/>
                  </a:lnTo>
                  <a:lnTo>
                    <a:pt x="83070" y="182029"/>
                  </a:lnTo>
                  <a:lnTo>
                    <a:pt x="83820" y="183261"/>
                  </a:lnTo>
                  <a:lnTo>
                    <a:pt x="85432" y="185407"/>
                  </a:lnTo>
                  <a:lnTo>
                    <a:pt x="79019" y="188633"/>
                  </a:lnTo>
                  <a:lnTo>
                    <a:pt x="74447" y="193357"/>
                  </a:lnTo>
                  <a:lnTo>
                    <a:pt x="71704" y="199605"/>
                  </a:lnTo>
                  <a:lnTo>
                    <a:pt x="70853" y="206857"/>
                  </a:lnTo>
                  <a:lnTo>
                    <a:pt x="70802" y="207378"/>
                  </a:lnTo>
                  <a:lnTo>
                    <a:pt x="72936" y="207378"/>
                  </a:lnTo>
                  <a:lnTo>
                    <a:pt x="74307" y="206857"/>
                  </a:lnTo>
                  <a:lnTo>
                    <a:pt x="74853" y="205752"/>
                  </a:lnTo>
                  <a:lnTo>
                    <a:pt x="75412" y="204685"/>
                  </a:lnTo>
                  <a:lnTo>
                    <a:pt x="76479" y="205206"/>
                  </a:lnTo>
                  <a:lnTo>
                    <a:pt x="78105" y="207378"/>
                  </a:lnTo>
                  <a:lnTo>
                    <a:pt x="76479" y="209550"/>
                  </a:lnTo>
                  <a:lnTo>
                    <a:pt x="75412" y="210781"/>
                  </a:lnTo>
                  <a:lnTo>
                    <a:pt x="74307" y="211302"/>
                  </a:lnTo>
                  <a:lnTo>
                    <a:pt x="72936" y="211442"/>
                  </a:lnTo>
                  <a:lnTo>
                    <a:pt x="70802" y="211442"/>
                  </a:lnTo>
                  <a:lnTo>
                    <a:pt x="70802" y="207378"/>
                  </a:lnTo>
                  <a:lnTo>
                    <a:pt x="67945" y="214820"/>
                  </a:lnTo>
                  <a:lnTo>
                    <a:pt x="65100" y="221627"/>
                  </a:lnTo>
                  <a:lnTo>
                    <a:pt x="62255" y="227825"/>
                  </a:lnTo>
                  <a:lnTo>
                    <a:pt x="59410" y="233413"/>
                  </a:lnTo>
                  <a:lnTo>
                    <a:pt x="59410" y="235585"/>
                  </a:lnTo>
                  <a:lnTo>
                    <a:pt x="60477" y="238150"/>
                  </a:lnTo>
                  <a:lnTo>
                    <a:pt x="64820" y="244119"/>
                  </a:lnTo>
                  <a:lnTo>
                    <a:pt x="64897" y="244805"/>
                  </a:lnTo>
                  <a:lnTo>
                    <a:pt x="65011" y="245872"/>
                  </a:lnTo>
                  <a:lnTo>
                    <a:pt x="65087" y="246430"/>
                  </a:lnTo>
                  <a:lnTo>
                    <a:pt x="63461" y="248056"/>
                  </a:lnTo>
                  <a:lnTo>
                    <a:pt x="66738" y="248056"/>
                  </a:lnTo>
                  <a:lnTo>
                    <a:pt x="66802" y="254381"/>
                  </a:lnTo>
                  <a:lnTo>
                    <a:pt x="67551" y="258381"/>
                  </a:lnTo>
                  <a:lnTo>
                    <a:pt x="70802" y="263791"/>
                  </a:lnTo>
                  <a:lnTo>
                    <a:pt x="74853" y="270840"/>
                  </a:lnTo>
                  <a:lnTo>
                    <a:pt x="78651" y="268668"/>
                  </a:lnTo>
                  <a:lnTo>
                    <a:pt x="82448" y="266103"/>
                  </a:lnTo>
                  <a:lnTo>
                    <a:pt x="90043" y="260134"/>
                  </a:lnTo>
                  <a:lnTo>
                    <a:pt x="94919" y="257568"/>
                  </a:lnTo>
                  <a:lnTo>
                    <a:pt x="100888" y="255384"/>
                  </a:lnTo>
                  <a:lnTo>
                    <a:pt x="100888" y="254381"/>
                  </a:lnTo>
                  <a:lnTo>
                    <a:pt x="100698" y="254025"/>
                  </a:lnTo>
                  <a:lnTo>
                    <a:pt x="100596" y="253834"/>
                  </a:lnTo>
                  <a:lnTo>
                    <a:pt x="101498" y="253834"/>
                  </a:lnTo>
                  <a:lnTo>
                    <a:pt x="104140" y="252539"/>
                  </a:lnTo>
                  <a:lnTo>
                    <a:pt x="106045" y="252107"/>
                  </a:lnTo>
                  <a:lnTo>
                    <a:pt x="108229" y="252107"/>
                  </a:lnTo>
                  <a:lnTo>
                    <a:pt x="102260" y="255905"/>
                  </a:lnTo>
                  <a:lnTo>
                    <a:pt x="85331" y="266865"/>
                  </a:lnTo>
                  <a:lnTo>
                    <a:pt x="80276" y="270294"/>
                  </a:lnTo>
                  <a:lnTo>
                    <a:pt x="74853" y="274091"/>
                  </a:lnTo>
                  <a:lnTo>
                    <a:pt x="74853" y="287401"/>
                  </a:lnTo>
                  <a:lnTo>
                    <a:pt x="74168" y="285356"/>
                  </a:lnTo>
                  <a:lnTo>
                    <a:pt x="72529" y="283019"/>
                  </a:lnTo>
                  <a:lnTo>
                    <a:pt x="71475" y="281559"/>
                  </a:lnTo>
                  <a:lnTo>
                    <a:pt x="70802" y="279768"/>
                  </a:lnTo>
                  <a:lnTo>
                    <a:pt x="70802" y="278142"/>
                  </a:lnTo>
                  <a:lnTo>
                    <a:pt x="65862" y="279514"/>
                  </a:lnTo>
                  <a:lnTo>
                    <a:pt x="61417" y="281127"/>
                  </a:lnTo>
                  <a:lnTo>
                    <a:pt x="57429" y="283019"/>
                  </a:lnTo>
                  <a:lnTo>
                    <a:pt x="58356" y="281559"/>
                  </a:lnTo>
                  <a:lnTo>
                    <a:pt x="58458" y="281393"/>
                  </a:lnTo>
                  <a:lnTo>
                    <a:pt x="58915" y="280682"/>
                  </a:lnTo>
                  <a:lnTo>
                    <a:pt x="60794" y="279184"/>
                  </a:lnTo>
                  <a:lnTo>
                    <a:pt x="66027" y="277761"/>
                  </a:lnTo>
                  <a:lnTo>
                    <a:pt x="68618" y="276263"/>
                  </a:lnTo>
                  <a:lnTo>
                    <a:pt x="70802" y="274091"/>
                  </a:lnTo>
                  <a:lnTo>
                    <a:pt x="68618" y="274091"/>
                  </a:lnTo>
                  <a:lnTo>
                    <a:pt x="67551" y="273532"/>
                  </a:lnTo>
                  <a:lnTo>
                    <a:pt x="67551" y="271399"/>
                  </a:lnTo>
                  <a:lnTo>
                    <a:pt x="68618" y="270840"/>
                  </a:lnTo>
                  <a:lnTo>
                    <a:pt x="66192" y="270840"/>
                  </a:lnTo>
                  <a:lnTo>
                    <a:pt x="65633" y="270548"/>
                  </a:lnTo>
                  <a:lnTo>
                    <a:pt x="65087" y="270027"/>
                  </a:lnTo>
                  <a:lnTo>
                    <a:pt x="64008" y="268922"/>
                  </a:lnTo>
                  <a:lnTo>
                    <a:pt x="63461" y="267855"/>
                  </a:lnTo>
                  <a:lnTo>
                    <a:pt x="63461" y="266865"/>
                  </a:lnTo>
                  <a:lnTo>
                    <a:pt x="65303" y="266865"/>
                  </a:lnTo>
                  <a:lnTo>
                    <a:pt x="66192" y="267309"/>
                  </a:lnTo>
                  <a:lnTo>
                    <a:pt x="67259" y="269481"/>
                  </a:lnTo>
                  <a:lnTo>
                    <a:pt x="68618" y="268922"/>
                  </a:lnTo>
                  <a:lnTo>
                    <a:pt x="70675" y="266865"/>
                  </a:lnTo>
                  <a:lnTo>
                    <a:pt x="71069" y="266865"/>
                  </a:lnTo>
                  <a:lnTo>
                    <a:pt x="66992" y="265125"/>
                  </a:lnTo>
                  <a:lnTo>
                    <a:pt x="65214" y="262559"/>
                  </a:lnTo>
                  <a:lnTo>
                    <a:pt x="65303" y="261366"/>
                  </a:lnTo>
                  <a:lnTo>
                    <a:pt x="65405" y="260134"/>
                  </a:lnTo>
                  <a:lnTo>
                    <a:pt x="65532" y="258635"/>
                  </a:lnTo>
                  <a:lnTo>
                    <a:pt x="65608" y="257568"/>
                  </a:lnTo>
                  <a:lnTo>
                    <a:pt x="65722" y="255384"/>
                  </a:lnTo>
                  <a:lnTo>
                    <a:pt x="65544" y="254381"/>
                  </a:lnTo>
                  <a:lnTo>
                    <a:pt x="65443" y="253834"/>
                  </a:lnTo>
                  <a:lnTo>
                    <a:pt x="65354" y="253339"/>
                  </a:lnTo>
                  <a:lnTo>
                    <a:pt x="65278" y="252895"/>
                  </a:lnTo>
                  <a:lnTo>
                    <a:pt x="65201" y="252539"/>
                  </a:lnTo>
                  <a:lnTo>
                    <a:pt x="65087" y="251853"/>
                  </a:lnTo>
                  <a:lnTo>
                    <a:pt x="63690" y="248602"/>
                  </a:lnTo>
                  <a:lnTo>
                    <a:pt x="63461" y="248056"/>
                  </a:lnTo>
                  <a:lnTo>
                    <a:pt x="63055" y="248475"/>
                  </a:lnTo>
                  <a:lnTo>
                    <a:pt x="62941" y="248602"/>
                  </a:lnTo>
                  <a:lnTo>
                    <a:pt x="62090" y="248602"/>
                  </a:lnTo>
                  <a:lnTo>
                    <a:pt x="61023" y="248056"/>
                  </a:lnTo>
                  <a:lnTo>
                    <a:pt x="59956" y="248056"/>
                  </a:lnTo>
                  <a:lnTo>
                    <a:pt x="58305" y="246976"/>
                  </a:lnTo>
                  <a:lnTo>
                    <a:pt x="56159" y="244805"/>
                  </a:lnTo>
                  <a:lnTo>
                    <a:pt x="55054" y="245872"/>
                  </a:lnTo>
                  <a:lnTo>
                    <a:pt x="54368" y="246722"/>
                  </a:lnTo>
                  <a:lnTo>
                    <a:pt x="52362" y="250774"/>
                  </a:lnTo>
                  <a:lnTo>
                    <a:pt x="52070" y="251587"/>
                  </a:lnTo>
                  <a:lnTo>
                    <a:pt x="52184" y="253834"/>
                  </a:lnTo>
                  <a:lnTo>
                    <a:pt x="52730" y="254304"/>
                  </a:lnTo>
                  <a:lnTo>
                    <a:pt x="55130" y="253339"/>
                  </a:lnTo>
                  <a:lnTo>
                    <a:pt x="55638" y="253339"/>
                  </a:lnTo>
                  <a:lnTo>
                    <a:pt x="56286" y="253834"/>
                  </a:lnTo>
                  <a:lnTo>
                    <a:pt x="56159" y="253834"/>
                  </a:lnTo>
                  <a:lnTo>
                    <a:pt x="56159" y="255384"/>
                  </a:lnTo>
                  <a:lnTo>
                    <a:pt x="53987" y="257568"/>
                  </a:lnTo>
                  <a:lnTo>
                    <a:pt x="52616" y="258635"/>
                  </a:lnTo>
                  <a:lnTo>
                    <a:pt x="51549" y="258635"/>
                  </a:lnTo>
                  <a:lnTo>
                    <a:pt x="50444" y="257568"/>
                  </a:lnTo>
                  <a:lnTo>
                    <a:pt x="48920" y="255524"/>
                  </a:lnTo>
                  <a:lnTo>
                    <a:pt x="48818" y="255384"/>
                  </a:lnTo>
                  <a:lnTo>
                    <a:pt x="46647" y="261366"/>
                  </a:lnTo>
                  <a:lnTo>
                    <a:pt x="44475" y="267855"/>
                  </a:lnTo>
                  <a:lnTo>
                    <a:pt x="40538" y="280682"/>
                  </a:lnTo>
                  <a:lnTo>
                    <a:pt x="40449" y="280974"/>
                  </a:lnTo>
                  <a:lnTo>
                    <a:pt x="40398" y="281127"/>
                  </a:lnTo>
                  <a:lnTo>
                    <a:pt x="40322" y="281393"/>
                  </a:lnTo>
                  <a:lnTo>
                    <a:pt x="40271" y="281559"/>
                  </a:lnTo>
                  <a:lnTo>
                    <a:pt x="40157" y="281940"/>
                  </a:lnTo>
                  <a:lnTo>
                    <a:pt x="37172" y="289280"/>
                  </a:lnTo>
                  <a:lnTo>
                    <a:pt x="33362" y="296875"/>
                  </a:lnTo>
                  <a:lnTo>
                    <a:pt x="37172" y="293077"/>
                  </a:lnTo>
                  <a:lnTo>
                    <a:pt x="40830" y="290639"/>
                  </a:lnTo>
                  <a:lnTo>
                    <a:pt x="44348" y="289534"/>
                  </a:lnTo>
                  <a:lnTo>
                    <a:pt x="47879" y="288467"/>
                  </a:lnTo>
                  <a:lnTo>
                    <a:pt x="50444" y="285737"/>
                  </a:lnTo>
                  <a:lnTo>
                    <a:pt x="52006" y="281559"/>
                  </a:lnTo>
                  <a:lnTo>
                    <a:pt x="52070" y="281393"/>
                  </a:lnTo>
                  <a:lnTo>
                    <a:pt x="52070" y="282498"/>
                  </a:lnTo>
                  <a:lnTo>
                    <a:pt x="52247" y="283019"/>
                  </a:lnTo>
                  <a:lnTo>
                    <a:pt x="52476" y="283438"/>
                  </a:lnTo>
                  <a:lnTo>
                    <a:pt x="53301" y="284276"/>
                  </a:lnTo>
                  <a:lnTo>
                    <a:pt x="53721" y="284543"/>
                  </a:lnTo>
                  <a:lnTo>
                    <a:pt x="54140" y="284772"/>
                  </a:lnTo>
                  <a:lnTo>
                    <a:pt x="51295" y="286473"/>
                  </a:lnTo>
                  <a:lnTo>
                    <a:pt x="49860" y="287401"/>
                  </a:lnTo>
                  <a:lnTo>
                    <a:pt x="46774" y="291261"/>
                  </a:lnTo>
                  <a:lnTo>
                    <a:pt x="44767" y="296875"/>
                  </a:lnTo>
                  <a:lnTo>
                    <a:pt x="42583" y="296875"/>
                  </a:lnTo>
                  <a:lnTo>
                    <a:pt x="41351" y="296329"/>
                  </a:lnTo>
                  <a:lnTo>
                    <a:pt x="40919" y="294538"/>
                  </a:lnTo>
                  <a:lnTo>
                    <a:pt x="40728" y="296329"/>
                  </a:lnTo>
                  <a:lnTo>
                    <a:pt x="40703" y="296875"/>
                  </a:lnTo>
                  <a:lnTo>
                    <a:pt x="37426" y="300126"/>
                  </a:lnTo>
                  <a:lnTo>
                    <a:pt x="47282" y="297307"/>
                  </a:lnTo>
                  <a:lnTo>
                    <a:pt x="48844" y="296875"/>
                  </a:lnTo>
                  <a:lnTo>
                    <a:pt x="57353" y="294538"/>
                  </a:lnTo>
                  <a:lnTo>
                    <a:pt x="76568" y="289534"/>
                  </a:lnTo>
                  <a:lnTo>
                    <a:pt x="88582" y="286473"/>
                  </a:lnTo>
                  <a:lnTo>
                    <a:pt x="98844" y="283743"/>
                  </a:lnTo>
                  <a:lnTo>
                    <a:pt x="133438" y="252107"/>
                  </a:lnTo>
                  <a:lnTo>
                    <a:pt x="135382" y="248602"/>
                  </a:lnTo>
                  <a:lnTo>
                    <a:pt x="135458" y="248475"/>
                  </a:lnTo>
                  <a:lnTo>
                    <a:pt x="137502" y="241007"/>
                  </a:lnTo>
                  <a:lnTo>
                    <a:pt x="137502" y="231241"/>
                  </a:lnTo>
                  <a:lnTo>
                    <a:pt x="138315" y="229489"/>
                  </a:lnTo>
                  <a:lnTo>
                    <a:pt x="139941" y="228117"/>
                  </a:lnTo>
                  <a:lnTo>
                    <a:pt x="141566" y="226796"/>
                  </a:lnTo>
                  <a:lnTo>
                    <a:pt x="143192" y="226072"/>
                  </a:lnTo>
                  <a:lnTo>
                    <a:pt x="144805" y="226072"/>
                  </a:lnTo>
                  <a:lnTo>
                    <a:pt x="144805" y="223939"/>
                  </a:lnTo>
                  <a:lnTo>
                    <a:pt x="144424" y="222148"/>
                  </a:lnTo>
                  <a:lnTo>
                    <a:pt x="142798" y="219456"/>
                  </a:lnTo>
                  <a:lnTo>
                    <a:pt x="143192" y="218770"/>
                  </a:lnTo>
                  <a:lnTo>
                    <a:pt x="144805" y="218770"/>
                  </a:lnTo>
                  <a:lnTo>
                    <a:pt x="144868" y="219456"/>
                  </a:lnTo>
                  <a:lnTo>
                    <a:pt x="145097" y="219875"/>
                  </a:lnTo>
                  <a:lnTo>
                    <a:pt x="146837" y="221627"/>
                  </a:lnTo>
                  <a:lnTo>
                    <a:pt x="146977" y="221627"/>
                  </a:lnTo>
                  <a:lnTo>
                    <a:pt x="147802" y="222021"/>
                  </a:lnTo>
                  <a:lnTo>
                    <a:pt x="148894" y="222021"/>
                  </a:lnTo>
                  <a:lnTo>
                    <a:pt x="150723" y="218770"/>
                  </a:lnTo>
                  <a:lnTo>
                    <a:pt x="151041" y="218224"/>
                  </a:lnTo>
                  <a:lnTo>
                    <a:pt x="152273" y="215392"/>
                  </a:lnTo>
                  <a:lnTo>
                    <a:pt x="152539" y="213487"/>
                  </a:lnTo>
                  <a:lnTo>
                    <a:pt x="152831" y="211594"/>
                  </a:lnTo>
                  <a:lnTo>
                    <a:pt x="152831" y="211442"/>
                  </a:lnTo>
                  <a:lnTo>
                    <a:pt x="152958" y="207378"/>
                  </a:lnTo>
                  <a:close/>
                </a:path>
                <a:path w="473075" h="642619">
                  <a:moveTo>
                    <a:pt x="189966" y="25577"/>
                  </a:moveTo>
                  <a:lnTo>
                    <a:pt x="188341" y="26314"/>
                  </a:lnTo>
                  <a:lnTo>
                    <a:pt x="186842" y="27774"/>
                  </a:lnTo>
                  <a:lnTo>
                    <a:pt x="185483" y="29857"/>
                  </a:lnTo>
                  <a:lnTo>
                    <a:pt x="189966" y="25577"/>
                  </a:lnTo>
                  <a:close/>
                </a:path>
                <a:path w="473075" h="642619">
                  <a:moveTo>
                    <a:pt x="193090" y="221615"/>
                  </a:moveTo>
                  <a:lnTo>
                    <a:pt x="190919" y="219989"/>
                  </a:lnTo>
                  <a:lnTo>
                    <a:pt x="189433" y="220116"/>
                  </a:lnTo>
                  <a:lnTo>
                    <a:pt x="185635" y="222300"/>
                  </a:lnTo>
                  <a:lnTo>
                    <a:pt x="183883" y="223951"/>
                  </a:lnTo>
                  <a:lnTo>
                    <a:pt x="180594" y="228269"/>
                  </a:lnTo>
                  <a:lnTo>
                    <a:pt x="180594" y="230708"/>
                  </a:lnTo>
                  <a:lnTo>
                    <a:pt x="182257" y="233438"/>
                  </a:lnTo>
                  <a:lnTo>
                    <a:pt x="180073" y="233438"/>
                  </a:lnTo>
                  <a:lnTo>
                    <a:pt x="178981" y="234238"/>
                  </a:lnTo>
                  <a:lnTo>
                    <a:pt x="178981" y="235864"/>
                  </a:lnTo>
                  <a:lnTo>
                    <a:pt x="178460" y="236423"/>
                  </a:lnTo>
                  <a:lnTo>
                    <a:pt x="178460" y="236943"/>
                  </a:lnTo>
                  <a:lnTo>
                    <a:pt x="178981" y="237490"/>
                  </a:lnTo>
                  <a:lnTo>
                    <a:pt x="178981" y="239115"/>
                  </a:lnTo>
                  <a:lnTo>
                    <a:pt x="178841" y="240741"/>
                  </a:lnTo>
                  <a:lnTo>
                    <a:pt x="178295" y="243979"/>
                  </a:lnTo>
                  <a:lnTo>
                    <a:pt x="177088" y="244792"/>
                  </a:lnTo>
                  <a:lnTo>
                    <a:pt x="174917" y="244792"/>
                  </a:lnTo>
                  <a:lnTo>
                    <a:pt x="174917" y="246443"/>
                  </a:lnTo>
                  <a:lnTo>
                    <a:pt x="174790" y="246837"/>
                  </a:lnTo>
                  <a:lnTo>
                    <a:pt x="174231" y="245211"/>
                  </a:lnTo>
                  <a:lnTo>
                    <a:pt x="172999" y="244792"/>
                  </a:lnTo>
                  <a:lnTo>
                    <a:pt x="170865" y="244792"/>
                  </a:lnTo>
                  <a:lnTo>
                    <a:pt x="169240" y="248627"/>
                  </a:lnTo>
                  <a:lnTo>
                    <a:pt x="166903" y="252260"/>
                  </a:lnTo>
                  <a:lnTo>
                    <a:pt x="160959" y="259334"/>
                  </a:lnTo>
                  <a:lnTo>
                    <a:pt x="158356" y="262966"/>
                  </a:lnTo>
                  <a:lnTo>
                    <a:pt x="156222" y="266776"/>
                  </a:lnTo>
                  <a:lnTo>
                    <a:pt x="158356" y="266776"/>
                  </a:lnTo>
                  <a:lnTo>
                    <a:pt x="153085" y="270306"/>
                  </a:lnTo>
                  <a:lnTo>
                    <a:pt x="150355" y="284391"/>
                  </a:lnTo>
                  <a:lnTo>
                    <a:pt x="150355" y="284518"/>
                  </a:lnTo>
                  <a:lnTo>
                    <a:pt x="148869" y="278155"/>
                  </a:lnTo>
                  <a:lnTo>
                    <a:pt x="144310" y="283451"/>
                  </a:lnTo>
                  <a:lnTo>
                    <a:pt x="140335" y="289547"/>
                  </a:lnTo>
                  <a:lnTo>
                    <a:pt x="136982" y="296456"/>
                  </a:lnTo>
                  <a:lnTo>
                    <a:pt x="134226" y="304190"/>
                  </a:lnTo>
                  <a:lnTo>
                    <a:pt x="136398" y="304190"/>
                  </a:lnTo>
                  <a:lnTo>
                    <a:pt x="137477" y="305295"/>
                  </a:lnTo>
                  <a:lnTo>
                    <a:pt x="137477" y="307428"/>
                  </a:lnTo>
                  <a:lnTo>
                    <a:pt x="134226" y="304190"/>
                  </a:lnTo>
                  <a:lnTo>
                    <a:pt x="131203" y="312254"/>
                  </a:lnTo>
                  <a:lnTo>
                    <a:pt x="127927" y="319925"/>
                  </a:lnTo>
                  <a:lnTo>
                    <a:pt x="124091" y="327914"/>
                  </a:lnTo>
                  <a:lnTo>
                    <a:pt x="120002" y="335508"/>
                  </a:lnTo>
                  <a:lnTo>
                    <a:pt x="116268" y="343166"/>
                  </a:lnTo>
                  <a:lnTo>
                    <a:pt x="113601" y="351066"/>
                  </a:lnTo>
                  <a:lnTo>
                    <a:pt x="112001" y="359232"/>
                  </a:lnTo>
                  <a:lnTo>
                    <a:pt x="111467" y="367652"/>
                  </a:lnTo>
                  <a:lnTo>
                    <a:pt x="110490" y="368338"/>
                  </a:lnTo>
                  <a:lnTo>
                    <a:pt x="110490" y="397484"/>
                  </a:lnTo>
                  <a:lnTo>
                    <a:pt x="108521" y="398614"/>
                  </a:lnTo>
                  <a:lnTo>
                    <a:pt x="103416" y="401180"/>
                  </a:lnTo>
                  <a:lnTo>
                    <a:pt x="104914" y="399986"/>
                  </a:lnTo>
                  <a:lnTo>
                    <a:pt x="106502" y="398614"/>
                  </a:lnTo>
                  <a:lnTo>
                    <a:pt x="108191" y="396925"/>
                  </a:lnTo>
                  <a:lnTo>
                    <a:pt x="104140" y="393687"/>
                  </a:lnTo>
                  <a:lnTo>
                    <a:pt x="109004" y="397484"/>
                  </a:lnTo>
                  <a:lnTo>
                    <a:pt x="110490" y="397484"/>
                  </a:lnTo>
                  <a:lnTo>
                    <a:pt x="110490" y="368338"/>
                  </a:lnTo>
                  <a:lnTo>
                    <a:pt x="106019" y="371449"/>
                  </a:lnTo>
                  <a:lnTo>
                    <a:pt x="102641" y="376605"/>
                  </a:lnTo>
                  <a:lnTo>
                    <a:pt x="100025" y="389077"/>
                  </a:lnTo>
                  <a:lnTo>
                    <a:pt x="99910" y="389623"/>
                  </a:lnTo>
                  <a:lnTo>
                    <a:pt x="97091" y="396671"/>
                  </a:lnTo>
                  <a:lnTo>
                    <a:pt x="92837" y="404101"/>
                  </a:lnTo>
                  <a:lnTo>
                    <a:pt x="92735" y="404266"/>
                  </a:lnTo>
                  <a:lnTo>
                    <a:pt x="94818" y="404266"/>
                  </a:lnTo>
                  <a:lnTo>
                    <a:pt x="96608" y="404101"/>
                  </a:lnTo>
                  <a:lnTo>
                    <a:pt x="98132" y="403783"/>
                  </a:lnTo>
                  <a:lnTo>
                    <a:pt x="95300" y="405142"/>
                  </a:lnTo>
                  <a:lnTo>
                    <a:pt x="92443" y="406641"/>
                  </a:lnTo>
                  <a:lnTo>
                    <a:pt x="89496" y="408330"/>
                  </a:lnTo>
                  <a:lnTo>
                    <a:pt x="89496" y="414299"/>
                  </a:lnTo>
                  <a:lnTo>
                    <a:pt x="88849" y="417804"/>
                  </a:lnTo>
                  <a:lnTo>
                    <a:pt x="88811" y="417969"/>
                  </a:lnTo>
                  <a:lnTo>
                    <a:pt x="87452" y="419290"/>
                  </a:lnTo>
                  <a:lnTo>
                    <a:pt x="86080" y="420662"/>
                  </a:lnTo>
                  <a:lnTo>
                    <a:pt x="85432" y="423252"/>
                  </a:lnTo>
                  <a:lnTo>
                    <a:pt x="85432" y="428650"/>
                  </a:lnTo>
                  <a:lnTo>
                    <a:pt x="86080" y="429196"/>
                  </a:lnTo>
                  <a:lnTo>
                    <a:pt x="88811" y="428129"/>
                  </a:lnTo>
                  <a:lnTo>
                    <a:pt x="89496" y="428650"/>
                  </a:lnTo>
                  <a:lnTo>
                    <a:pt x="89496" y="430301"/>
                  </a:lnTo>
                  <a:lnTo>
                    <a:pt x="85432" y="430301"/>
                  </a:lnTo>
                  <a:lnTo>
                    <a:pt x="87579" y="432447"/>
                  </a:lnTo>
                  <a:lnTo>
                    <a:pt x="88125" y="435038"/>
                  </a:lnTo>
                  <a:lnTo>
                    <a:pt x="87058" y="438023"/>
                  </a:lnTo>
                  <a:lnTo>
                    <a:pt x="85953" y="441007"/>
                  </a:lnTo>
                  <a:lnTo>
                    <a:pt x="85826" y="441667"/>
                  </a:lnTo>
                  <a:lnTo>
                    <a:pt x="85432" y="443026"/>
                  </a:lnTo>
                  <a:lnTo>
                    <a:pt x="85344" y="448995"/>
                  </a:lnTo>
                  <a:lnTo>
                    <a:pt x="85013" y="453732"/>
                  </a:lnTo>
                  <a:lnTo>
                    <a:pt x="83388" y="466242"/>
                  </a:lnTo>
                  <a:lnTo>
                    <a:pt x="83820" y="471233"/>
                  </a:lnTo>
                  <a:lnTo>
                    <a:pt x="85432" y="475030"/>
                  </a:lnTo>
                  <a:lnTo>
                    <a:pt x="83820" y="475030"/>
                  </a:lnTo>
                  <a:lnTo>
                    <a:pt x="82842" y="476402"/>
                  </a:lnTo>
                  <a:lnTo>
                    <a:pt x="82283" y="481812"/>
                  </a:lnTo>
                  <a:lnTo>
                    <a:pt x="82156" y="486422"/>
                  </a:lnTo>
                  <a:lnTo>
                    <a:pt x="89750" y="484251"/>
                  </a:lnTo>
                  <a:lnTo>
                    <a:pt x="94500" y="479386"/>
                  </a:lnTo>
                  <a:lnTo>
                    <a:pt x="96405" y="471792"/>
                  </a:lnTo>
                  <a:lnTo>
                    <a:pt x="98285" y="464185"/>
                  </a:lnTo>
                  <a:lnTo>
                    <a:pt x="97091" y="456590"/>
                  </a:lnTo>
                  <a:lnTo>
                    <a:pt x="92735" y="448995"/>
                  </a:lnTo>
                  <a:lnTo>
                    <a:pt x="96824" y="448995"/>
                  </a:lnTo>
                  <a:lnTo>
                    <a:pt x="98971" y="443026"/>
                  </a:lnTo>
                  <a:lnTo>
                    <a:pt x="101409" y="437210"/>
                  </a:lnTo>
                  <a:lnTo>
                    <a:pt x="105740" y="428129"/>
                  </a:lnTo>
                  <a:lnTo>
                    <a:pt x="106832" y="425818"/>
                  </a:lnTo>
                  <a:lnTo>
                    <a:pt x="108165" y="419290"/>
                  </a:lnTo>
                  <a:lnTo>
                    <a:pt x="108191" y="417804"/>
                  </a:lnTo>
                  <a:lnTo>
                    <a:pt x="108191" y="411568"/>
                  </a:lnTo>
                  <a:lnTo>
                    <a:pt x="106019" y="411568"/>
                  </a:lnTo>
                  <a:lnTo>
                    <a:pt x="105371" y="412800"/>
                  </a:lnTo>
                  <a:lnTo>
                    <a:pt x="107035" y="417804"/>
                  </a:lnTo>
                  <a:lnTo>
                    <a:pt x="106311" y="417804"/>
                  </a:lnTo>
                  <a:lnTo>
                    <a:pt x="104140" y="415632"/>
                  </a:lnTo>
                  <a:lnTo>
                    <a:pt x="104140" y="408330"/>
                  </a:lnTo>
                  <a:lnTo>
                    <a:pt x="105206" y="408330"/>
                  </a:lnTo>
                  <a:lnTo>
                    <a:pt x="106311" y="408876"/>
                  </a:lnTo>
                  <a:lnTo>
                    <a:pt x="107937" y="410502"/>
                  </a:lnTo>
                  <a:lnTo>
                    <a:pt x="108191" y="411048"/>
                  </a:lnTo>
                  <a:lnTo>
                    <a:pt x="108191" y="411568"/>
                  </a:lnTo>
                  <a:lnTo>
                    <a:pt x="109816" y="409943"/>
                  </a:lnTo>
                  <a:lnTo>
                    <a:pt x="110210" y="408330"/>
                  </a:lnTo>
                  <a:lnTo>
                    <a:pt x="110363" y="407644"/>
                  </a:lnTo>
                  <a:lnTo>
                    <a:pt x="109766" y="404266"/>
                  </a:lnTo>
                  <a:lnTo>
                    <a:pt x="109677" y="403783"/>
                  </a:lnTo>
                  <a:lnTo>
                    <a:pt x="109296" y="401701"/>
                  </a:lnTo>
                  <a:lnTo>
                    <a:pt x="109410" y="401180"/>
                  </a:lnTo>
                  <a:lnTo>
                    <a:pt x="109816" y="399110"/>
                  </a:lnTo>
                  <a:lnTo>
                    <a:pt x="111048" y="397484"/>
                  </a:lnTo>
                  <a:lnTo>
                    <a:pt x="111467" y="397484"/>
                  </a:lnTo>
                  <a:lnTo>
                    <a:pt x="111467" y="396925"/>
                  </a:lnTo>
                  <a:lnTo>
                    <a:pt x="111467" y="393687"/>
                  </a:lnTo>
                  <a:lnTo>
                    <a:pt x="111467" y="391502"/>
                  </a:lnTo>
                  <a:lnTo>
                    <a:pt x="112115" y="390144"/>
                  </a:lnTo>
                  <a:lnTo>
                    <a:pt x="113487" y="389623"/>
                  </a:lnTo>
                  <a:lnTo>
                    <a:pt x="114846" y="389077"/>
                  </a:lnTo>
                  <a:lnTo>
                    <a:pt x="115531" y="387705"/>
                  </a:lnTo>
                  <a:lnTo>
                    <a:pt x="115531" y="385533"/>
                  </a:lnTo>
                  <a:lnTo>
                    <a:pt x="111467" y="385533"/>
                  </a:lnTo>
                  <a:lnTo>
                    <a:pt x="116344" y="381774"/>
                  </a:lnTo>
                  <a:lnTo>
                    <a:pt x="118770" y="375793"/>
                  </a:lnTo>
                  <a:lnTo>
                    <a:pt x="118770" y="367652"/>
                  </a:lnTo>
                  <a:lnTo>
                    <a:pt x="124752" y="360057"/>
                  </a:lnTo>
                  <a:lnTo>
                    <a:pt x="128549" y="352590"/>
                  </a:lnTo>
                  <a:lnTo>
                    <a:pt x="131787" y="337947"/>
                  </a:lnTo>
                  <a:lnTo>
                    <a:pt x="135585" y="330517"/>
                  </a:lnTo>
                  <a:lnTo>
                    <a:pt x="141566" y="322910"/>
                  </a:lnTo>
                  <a:lnTo>
                    <a:pt x="140462" y="322910"/>
                  </a:lnTo>
                  <a:lnTo>
                    <a:pt x="139649" y="322618"/>
                  </a:lnTo>
                  <a:lnTo>
                    <a:pt x="138023" y="321005"/>
                  </a:lnTo>
                  <a:lnTo>
                    <a:pt x="137604" y="320167"/>
                  </a:lnTo>
                  <a:lnTo>
                    <a:pt x="137477" y="318820"/>
                  </a:lnTo>
                  <a:lnTo>
                    <a:pt x="144805" y="318820"/>
                  </a:lnTo>
                  <a:lnTo>
                    <a:pt x="146989" y="312889"/>
                  </a:lnTo>
                  <a:lnTo>
                    <a:pt x="148590" y="307428"/>
                  </a:lnTo>
                  <a:lnTo>
                    <a:pt x="148742" y="306908"/>
                  </a:lnTo>
                  <a:lnTo>
                    <a:pt x="151434" y="294970"/>
                  </a:lnTo>
                  <a:lnTo>
                    <a:pt x="151295" y="292328"/>
                  </a:lnTo>
                  <a:lnTo>
                    <a:pt x="152958" y="296862"/>
                  </a:lnTo>
                  <a:lnTo>
                    <a:pt x="154584" y="293090"/>
                  </a:lnTo>
                  <a:lnTo>
                    <a:pt x="156464" y="289941"/>
                  </a:lnTo>
                  <a:lnTo>
                    <a:pt x="160820" y="285076"/>
                  </a:lnTo>
                  <a:lnTo>
                    <a:pt x="160007" y="281965"/>
                  </a:lnTo>
                  <a:lnTo>
                    <a:pt x="156210" y="278168"/>
                  </a:lnTo>
                  <a:lnTo>
                    <a:pt x="163512" y="278168"/>
                  </a:lnTo>
                  <a:lnTo>
                    <a:pt x="161886" y="275983"/>
                  </a:lnTo>
                  <a:lnTo>
                    <a:pt x="160947" y="274624"/>
                  </a:lnTo>
                  <a:lnTo>
                    <a:pt x="160388" y="273558"/>
                  </a:lnTo>
                  <a:lnTo>
                    <a:pt x="160261" y="272478"/>
                  </a:lnTo>
                  <a:lnTo>
                    <a:pt x="160261" y="270827"/>
                  </a:lnTo>
                  <a:lnTo>
                    <a:pt x="161886" y="270827"/>
                  </a:lnTo>
                  <a:lnTo>
                    <a:pt x="162826" y="271246"/>
                  </a:lnTo>
                  <a:lnTo>
                    <a:pt x="163118" y="272059"/>
                  </a:lnTo>
                  <a:lnTo>
                    <a:pt x="163385" y="272872"/>
                  </a:lnTo>
                  <a:lnTo>
                    <a:pt x="163512" y="272478"/>
                  </a:lnTo>
                  <a:lnTo>
                    <a:pt x="163512" y="270827"/>
                  </a:lnTo>
                  <a:lnTo>
                    <a:pt x="164058" y="270827"/>
                  </a:lnTo>
                  <a:lnTo>
                    <a:pt x="164617" y="270560"/>
                  </a:lnTo>
                  <a:lnTo>
                    <a:pt x="165684" y="269494"/>
                  </a:lnTo>
                  <a:lnTo>
                    <a:pt x="166243" y="269074"/>
                  </a:lnTo>
                  <a:lnTo>
                    <a:pt x="167309" y="268554"/>
                  </a:lnTo>
                  <a:lnTo>
                    <a:pt x="167601" y="267868"/>
                  </a:lnTo>
                  <a:lnTo>
                    <a:pt x="167601" y="266763"/>
                  </a:lnTo>
                  <a:lnTo>
                    <a:pt x="163804" y="266763"/>
                  </a:lnTo>
                  <a:lnTo>
                    <a:pt x="169621" y="263918"/>
                  </a:lnTo>
                  <a:lnTo>
                    <a:pt x="177774" y="252552"/>
                  </a:lnTo>
                  <a:lnTo>
                    <a:pt x="180594" y="246710"/>
                  </a:lnTo>
                  <a:lnTo>
                    <a:pt x="182257" y="240741"/>
                  </a:lnTo>
                  <a:lnTo>
                    <a:pt x="187121" y="236943"/>
                  </a:lnTo>
                  <a:lnTo>
                    <a:pt x="189560" y="233133"/>
                  </a:lnTo>
                  <a:lnTo>
                    <a:pt x="189560" y="227723"/>
                  </a:lnTo>
                  <a:lnTo>
                    <a:pt x="189001" y="227203"/>
                  </a:lnTo>
                  <a:lnTo>
                    <a:pt x="186829" y="228269"/>
                  </a:lnTo>
                  <a:lnTo>
                    <a:pt x="186309" y="227723"/>
                  </a:lnTo>
                  <a:lnTo>
                    <a:pt x="186309" y="223951"/>
                  </a:lnTo>
                  <a:lnTo>
                    <a:pt x="186829" y="223405"/>
                  </a:lnTo>
                  <a:lnTo>
                    <a:pt x="187934" y="224472"/>
                  </a:lnTo>
                  <a:lnTo>
                    <a:pt x="189560" y="226098"/>
                  </a:lnTo>
                  <a:lnTo>
                    <a:pt x="192252" y="223405"/>
                  </a:lnTo>
                  <a:lnTo>
                    <a:pt x="193090" y="221615"/>
                  </a:lnTo>
                  <a:close/>
                </a:path>
                <a:path w="473075" h="642619">
                  <a:moveTo>
                    <a:pt x="215595" y="190601"/>
                  </a:moveTo>
                  <a:lnTo>
                    <a:pt x="215049" y="189230"/>
                  </a:lnTo>
                  <a:lnTo>
                    <a:pt x="212864" y="188125"/>
                  </a:lnTo>
                  <a:lnTo>
                    <a:pt x="212344" y="187058"/>
                  </a:lnTo>
                  <a:lnTo>
                    <a:pt x="212344" y="185432"/>
                  </a:lnTo>
                  <a:lnTo>
                    <a:pt x="210172" y="190855"/>
                  </a:lnTo>
                  <a:lnTo>
                    <a:pt x="206502" y="195592"/>
                  </a:lnTo>
                  <a:lnTo>
                    <a:pt x="196189" y="203708"/>
                  </a:lnTo>
                  <a:lnTo>
                    <a:pt x="193624" y="208737"/>
                  </a:lnTo>
                  <a:lnTo>
                    <a:pt x="193624" y="217436"/>
                  </a:lnTo>
                  <a:lnTo>
                    <a:pt x="192811" y="217957"/>
                  </a:lnTo>
                  <a:lnTo>
                    <a:pt x="189560" y="214718"/>
                  </a:lnTo>
                  <a:lnTo>
                    <a:pt x="189560" y="216890"/>
                  </a:lnTo>
                  <a:lnTo>
                    <a:pt x="190373" y="218097"/>
                  </a:lnTo>
                  <a:lnTo>
                    <a:pt x="193624" y="218643"/>
                  </a:lnTo>
                  <a:lnTo>
                    <a:pt x="195237" y="218770"/>
                  </a:lnTo>
                  <a:lnTo>
                    <a:pt x="200952" y="218770"/>
                  </a:lnTo>
                  <a:lnTo>
                    <a:pt x="200952" y="216636"/>
                  </a:lnTo>
                  <a:lnTo>
                    <a:pt x="200279" y="215265"/>
                  </a:lnTo>
                  <a:lnTo>
                    <a:pt x="197548" y="214160"/>
                  </a:lnTo>
                  <a:lnTo>
                    <a:pt x="196900" y="213093"/>
                  </a:lnTo>
                  <a:lnTo>
                    <a:pt x="196900" y="211467"/>
                  </a:lnTo>
                  <a:lnTo>
                    <a:pt x="199593" y="212547"/>
                  </a:lnTo>
                  <a:lnTo>
                    <a:pt x="201764" y="212153"/>
                  </a:lnTo>
                  <a:lnTo>
                    <a:pt x="203390" y="210235"/>
                  </a:lnTo>
                  <a:lnTo>
                    <a:pt x="205016" y="208356"/>
                  </a:lnTo>
                  <a:lnTo>
                    <a:pt x="206502" y="206044"/>
                  </a:lnTo>
                  <a:lnTo>
                    <a:pt x="212610" y="193840"/>
                  </a:lnTo>
                  <a:lnTo>
                    <a:pt x="213969" y="192735"/>
                  </a:lnTo>
                  <a:lnTo>
                    <a:pt x="215595" y="192735"/>
                  </a:lnTo>
                  <a:lnTo>
                    <a:pt x="215595" y="190601"/>
                  </a:lnTo>
                  <a:close/>
                </a:path>
                <a:path w="473075" h="642619">
                  <a:moveTo>
                    <a:pt x="219646" y="134962"/>
                  </a:moveTo>
                  <a:lnTo>
                    <a:pt x="219506" y="133350"/>
                  </a:lnTo>
                  <a:lnTo>
                    <a:pt x="219252" y="131724"/>
                  </a:lnTo>
                  <a:lnTo>
                    <a:pt x="218960" y="130098"/>
                  </a:lnTo>
                  <a:lnTo>
                    <a:pt x="217754" y="129286"/>
                  </a:lnTo>
                  <a:lnTo>
                    <a:pt x="215582" y="129286"/>
                  </a:lnTo>
                  <a:lnTo>
                    <a:pt x="215582" y="133350"/>
                  </a:lnTo>
                  <a:lnTo>
                    <a:pt x="219646" y="136626"/>
                  </a:lnTo>
                  <a:lnTo>
                    <a:pt x="219646" y="134962"/>
                  </a:lnTo>
                  <a:close/>
                </a:path>
                <a:path w="473075" h="642619">
                  <a:moveTo>
                    <a:pt x="222897" y="590537"/>
                  </a:moveTo>
                  <a:lnTo>
                    <a:pt x="221830" y="590537"/>
                  </a:lnTo>
                  <a:lnTo>
                    <a:pt x="220205" y="591083"/>
                  </a:lnTo>
                  <a:lnTo>
                    <a:pt x="216928" y="592709"/>
                  </a:lnTo>
                  <a:lnTo>
                    <a:pt x="216115" y="593267"/>
                  </a:lnTo>
                  <a:lnTo>
                    <a:pt x="215595" y="593788"/>
                  </a:lnTo>
                  <a:lnTo>
                    <a:pt x="218287" y="593788"/>
                  </a:lnTo>
                  <a:lnTo>
                    <a:pt x="220726" y="592709"/>
                  </a:lnTo>
                  <a:lnTo>
                    <a:pt x="222897" y="590537"/>
                  </a:lnTo>
                  <a:close/>
                </a:path>
                <a:path w="473075" h="642619">
                  <a:moveTo>
                    <a:pt x="243446" y="613968"/>
                  </a:moveTo>
                  <a:lnTo>
                    <a:pt x="242963" y="613740"/>
                  </a:lnTo>
                  <a:lnTo>
                    <a:pt x="242341" y="613422"/>
                  </a:lnTo>
                  <a:lnTo>
                    <a:pt x="241668" y="612927"/>
                  </a:lnTo>
                  <a:lnTo>
                    <a:pt x="241731" y="614692"/>
                  </a:lnTo>
                  <a:lnTo>
                    <a:pt x="242252" y="615137"/>
                  </a:lnTo>
                  <a:lnTo>
                    <a:pt x="243255" y="614133"/>
                  </a:lnTo>
                  <a:lnTo>
                    <a:pt x="243420" y="614032"/>
                  </a:lnTo>
                  <a:close/>
                </a:path>
                <a:path w="473075" h="642619">
                  <a:moveTo>
                    <a:pt x="245694" y="612508"/>
                  </a:moveTo>
                  <a:lnTo>
                    <a:pt x="244716" y="612990"/>
                  </a:lnTo>
                  <a:lnTo>
                    <a:pt x="244005" y="613486"/>
                  </a:lnTo>
                  <a:lnTo>
                    <a:pt x="243446" y="613968"/>
                  </a:lnTo>
                  <a:lnTo>
                    <a:pt x="244944" y="614591"/>
                  </a:lnTo>
                  <a:lnTo>
                    <a:pt x="245694" y="614095"/>
                  </a:lnTo>
                  <a:lnTo>
                    <a:pt x="245694" y="612508"/>
                  </a:lnTo>
                  <a:close/>
                </a:path>
                <a:path w="473075" h="642619">
                  <a:moveTo>
                    <a:pt x="271703" y="131203"/>
                  </a:moveTo>
                  <a:lnTo>
                    <a:pt x="271030" y="129679"/>
                  </a:lnTo>
                  <a:lnTo>
                    <a:pt x="268325" y="128054"/>
                  </a:lnTo>
                  <a:lnTo>
                    <a:pt x="267652" y="125755"/>
                  </a:lnTo>
                  <a:lnTo>
                    <a:pt x="267652" y="121958"/>
                  </a:lnTo>
                  <a:lnTo>
                    <a:pt x="259829" y="126796"/>
                  </a:lnTo>
                  <a:lnTo>
                    <a:pt x="229209" y="159994"/>
                  </a:lnTo>
                  <a:lnTo>
                    <a:pt x="219671" y="174028"/>
                  </a:lnTo>
                  <a:lnTo>
                    <a:pt x="219671" y="177825"/>
                  </a:lnTo>
                  <a:lnTo>
                    <a:pt x="219125" y="180936"/>
                  </a:lnTo>
                  <a:lnTo>
                    <a:pt x="216941" y="185839"/>
                  </a:lnTo>
                  <a:lnTo>
                    <a:pt x="217500" y="188950"/>
                  </a:lnTo>
                  <a:lnTo>
                    <a:pt x="219671" y="192722"/>
                  </a:lnTo>
                  <a:lnTo>
                    <a:pt x="221297" y="188950"/>
                  </a:lnTo>
                  <a:lnTo>
                    <a:pt x="223723" y="185153"/>
                  </a:lnTo>
                  <a:lnTo>
                    <a:pt x="230225" y="177558"/>
                  </a:lnTo>
                  <a:lnTo>
                    <a:pt x="232651" y="173761"/>
                  </a:lnTo>
                  <a:lnTo>
                    <a:pt x="234315" y="169964"/>
                  </a:lnTo>
                  <a:lnTo>
                    <a:pt x="231038" y="169964"/>
                  </a:lnTo>
                  <a:lnTo>
                    <a:pt x="236169" y="166687"/>
                  </a:lnTo>
                  <a:lnTo>
                    <a:pt x="240995" y="162547"/>
                  </a:lnTo>
                  <a:lnTo>
                    <a:pt x="245529" y="157543"/>
                  </a:lnTo>
                  <a:lnTo>
                    <a:pt x="254177" y="145783"/>
                  </a:lnTo>
                  <a:lnTo>
                    <a:pt x="259308" y="140779"/>
                  </a:lnTo>
                  <a:lnTo>
                    <a:pt x="265150" y="136639"/>
                  </a:lnTo>
                  <a:lnTo>
                    <a:pt x="271703" y="133350"/>
                  </a:lnTo>
                  <a:lnTo>
                    <a:pt x="271703" y="131203"/>
                  </a:lnTo>
                  <a:close/>
                </a:path>
                <a:path w="473075" h="642619">
                  <a:moveTo>
                    <a:pt x="279031" y="121958"/>
                  </a:moveTo>
                  <a:lnTo>
                    <a:pt x="271437" y="117906"/>
                  </a:lnTo>
                  <a:lnTo>
                    <a:pt x="267639" y="117906"/>
                  </a:lnTo>
                  <a:lnTo>
                    <a:pt x="267639" y="121704"/>
                  </a:lnTo>
                  <a:lnTo>
                    <a:pt x="268325" y="124002"/>
                  </a:lnTo>
                  <a:lnTo>
                    <a:pt x="269684" y="124815"/>
                  </a:lnTo>
                  <a:lnTo>
                    <a:pt x="271043" y="125628"/>
                  </a:lnTo>
                  <a:lnTo>
                    <a:pt x="271729" y="127127"/>
                  </a:lnTo>
                  <a:lnTo>
                    <a:pt x="271729" y="129298"/>
                  </a:lnTo>
                  <a:lnTo>
                    <a:pt x="273354" y="127127"/>
                  </a:lnTo>
                  <a:lnTo>
                    <a:pt x="274980" y="125755"/>
                  </a:lnTo>
                  <a:lnTo>
                    <a:pt x="276593" y="125209"/>
                  </a:lnTo>
                  <a:lnTo>
                    <a:pt x="278218" y="124688"/>
                  </a:lnTo>
                  <a:lnTo>
                    <a:pt x="279031" y="123583"/>
                  </a:lnTo>
                  <a:lnTo>
                    <a:pt x="279031" y="121958"/>
                  </a:lnTo>
                  <a:close/>
                </a:path>
                <a:path w="473075" h="642619">
                  <a:moveTo>
                    <a:pt x="327037" y="473684"/>
                  </a:moveTo>
                  <a:lnTo>
                    <a:pt x="326478" y="474954"/>
                  </a:lnTo>
                  <a:lnTo>
                    <a:pt x="325412" y="476224"/>
                  </a:lnTo>
                  <a:lnTo>
                    <a:pt x="323786" y="476224"/>
                  </a:lnTo>
                  <a:lnTo>
                    <a:pt x="325412" y="477494"/>
                  </a:lnTo>
                  <a:lnTo>
                    <a:pt x="326351" y="477494"/>
                  </a:lnTo>
                  <a:lnTo>
                    <a:pt x="327037" y="473684"/>
                  </a:lnTo>
                  <a:close/>
                </a:path>
                <a:path w="473075" h="642619">
                  <a:moveTo>
                    <a:pt x="327050" y="2540"/>
                  </a:moveTo>
                  <a:lnTo>
                    <a:pt x="325424" y="1270"/>
                  </a:lnTo>
                  <a:lnTo>
                    <a:pt x="323088" y="0"/>
                  </a:lnTo>
                  <a:lnTo>
                    <a:pt x="317157" y="0"/>
                  </a:lnTo>
                  <a:lnTo>
                    <a:pt x="314553" y="1270"/>
                  </a:lnTo>
                  <a:lnTo>
                    <a:pt x="312407" y="2540"/>
                  </a:lnTo>
                  <a:lnTo>
                    <a:pt x="312407" y="1270"/>
                  </a:lnTo>
                  <a:lnTo>
                    <a:pt x="309943" y="0"/>
                  </a:lnTo>
                  <a:lnTo>
                    <a:pt x="305079" y="0"/>
                  </a:lnTo>
                  <a:lnTo>
                    <a:pt x="302895" y="3810"/>
                  </a:lnTo>
                  <a:lnTo>
                    <a:pt x="327050" y="3810"/>
                  </a:lnTo>
                  <a:lnTo>
                    <a:pt x="327050" y="2540"/>
                  </a:lnTo>
                  <a:close/>
                </a:path>
                <a:path w="473075" h="642619">
                  <a:moveTo>
                    <a:pt x="338429" y="540994"/>
                  </a:moveTo>
                  <a:lnTo>
                    <a:pt x="338035" y="542264"/>
                  </a:lnTo>
                  <a:lnTo>
                    <a:pt x="338429" y="542264"/>
                  </a:lnTo>
                  <a:lnTo>
                    <a:pt x="338429" y="540994"/>
                  </a:lnTo>
                  <a:close/>
                </a:path>
                <a:path w="473075" h="642619">
                  <a:moveTo>
                    <a:pt x="352640" y="534682"/>
                  </a:moveTo>
                  <a:lnTo>
                    <a:pt x="335178" y="549871"/>
                  </a:lnTo>
                  <a:lnTo>
                    <a:pt x="335699" y="550976"/>
                  </a:lnTo>
                  <a:lnTo>
                    <a:pt x="336245" y="551497"/>
                  </a:lnTo>
                  <a:lnTo>
                    <a:pt x="336804" y="551497"/>
                  </a:lnTo>
                  <a:lnTo>
                    <a:pt x="337870" y="552602"/>
                  </a:lnTo>
                  <a:lnTo>
                    <a:pt x="338416" y="552043"/>
                  </a:lnTo>
                  <a:lnTo>
                    <a:pt x="338416" y="547700"/>
                  </a:lnTo>
                  <a:lnTo>
                    <a:pt x="340855" y="545388"/>
                  </a:lnTo>
                  <a:lnTo>
                    <a:pt x="345757" y="542963"/>
                  </a:lnTo>
                  <a:lnTo>
                    <a:pt x="349491" y="541070"/>
                  </a:lnTo>
                  <a:lnTo>
                    <a:pt x="351764" y="538314"/>
                  </a:lnTo>
                  <a:lnTo>
                    <a:pt x="352640" y="534682"/>
                  </a:lnTo>
                  <a:close/>
                </a:path>
                <a:path w="473075" h="642619">
                  <a:moveTo>
                    <a:pt x="386156" y="524484"/>
                  </a:moveTo>
                  <a:lnTo>
                    <a:pt x="386092" y="515594"/>
                  </a:lnTo>
                  <a:lnTo>
                    <a:pt x="385965" y="513054"/>
                  </a:lnTo>
                  <a:lnTo>
                    <a:pt x="385787" y="509244"/>
                  </a:lnTo>
                  <a:lnTo>
                    <a:pt x="385724" y="505434"/>
                  </a:lnTo>
                  <a:lnTo>
                    <a:pt x="385787" y="501624"/>
                  </a:lnTo>
                  <a:lnTo>
                    <a:pt x="386003" y="497814"/>
                  </a:lnTo>
                  <a:lnTo>
                    <a:pt x="315772" y="497814"/>
                  </a:lnTo>
                  <a:lnTo>
                    <a:pt x="313080" y="497814"/>
                  </a:lnTo>
                  <a:lnTo>
                    <a:pt x="312267" y="497814"/>
                  </a:lnTo>
                  <a:lnTo>
                    <a:pt x="312000" y="500354"/>
                  </a:lnTo>
                  <a:lnTo>
                    <a:pt x="311708" y="501624"/>
                  </a:lnTo>
                  <a:lnTo>
                    <a:pt x="310769" y="504164"/>
                  </a:lnTo>
                  <a:lnTo>
                    <a:pt x="309143" y="505434"/>
                  </a:lnTo>
                  <a:lnTo>
                    <a:pt x="306971" y="505434"/>
                  </a:lnTo>
                  <a:lnTo>
                    <a:pt x="305346" y="504164"/>
                  </a:lnTo>
                  <a:lnTo>
                    <a:pt x="305092" y="502894"/>
                  </a:lnTo>
                  <a:lnTo>
                    <a:pt x="305092" y="501624"/>
                  </a:lnTo>
                  <a:lnTo>
                    <a:pt x="301256" y="505434"/>
                  </a:lnTo>
                  <a:lnTo>
                    <a:pt x="298272" y="509244"/>
                  </a:lnTo>
                  <a:lnTo>
                    <a:pt x="293954" y="515594"/>
                  </a:lnTo>
                  <a:lnTo>
                    <a:pt x="292074" y="520674"/>
                  </a:lnTo>
                  <a:lnTo>
                    <a:pt x="290423" y="524484"/>
                  </a:lnTo>
                  <a:lnTo>
                    <a:pt x="290423" y="525754"/>
                  </a:lnTo>
                  <a:lnTo>
                    <a:pt x="290969" y="527024"/>
                  </a:lnTo>
                  <a:lnTo>
                    <a:pt x="292074" y="525754"/>
                  </a:lnTo>
                  <a:lnTo>
                    <a:pt x="293700" y="525754"/>
                  </a:lnTo>
                  <a:lnTo>
                    <a:pt x="293700" y="528294"/>
                  </a:lnTo>
                  <a:lnTo>
                    <a:pt x="287439" y="528294"/>
                  </a:lnTo>
                  <a:lnTo>
                    <a:pt x="285292" y="532104"/>
                  </a:lnTo>
                  <a:lnTo>
                    <a:pt x="282829" y="533374"/>
                  </a:lnTo>
                  <a:lnTo>
                    <a:pt x="279057" y="534644"/>
                  </a:lnTo>
                  <a:lnTo>
                    <a:pt x="280123" y="537184"/>
                  </a:lnTo>
                  <a:lnTo>
                    <a:pt x="280682" y="537184"/>
                  </a:lnTo>
                  <a:lnTo>
                    <a:pt x="281749" y="538454"/>
                  </a:lnTo>
                  <a:lnTo>
                    <a:pt x="281203" y="539724"/>
                  </a:lnTo>
                  <a:lnTo>
                    <a:pt x="279057" y="539724"/>
                  </a:lnTo>
                  <a:lnTo>
                    <a:pt x="279057" y="542264"/>
                  </a:lnTo>
                  <a:lnTo>
                    <a:pt x="276072" y="542264"/>
                  </a:lnTo>
                  <a:lnTo>
                    <a:pt x="273900" y="543534"/>
                  </a:lnTo>
                  <a:lnTo>
                    <a:pt x="272656" y="543534"/>
                  </a:lnTo>
                  <a:lnTo>
                    <a:pt x="269963" y="546074"/>
                  </a:lnTo>
                  <a:lnTo>
                    <a:pt x="268478" y="547344"/>
                  </a:lnTo>
                  <a:lnTo>
                    <a:pt x="265226" y="549884"/>
                  </a:lnTo>
                  <a:lnTo>
                    <a:pt x="260324" y="549884"/>
                  </a:lnTo>
                  <a:lnTo>
                    <a:pt x="260197" y="557504"/>
                  </a:lnTo>
                  <a:lnTo>
                    <a:pt x="259943" y="558774"/>
                  </a:lnTo>
                  <a:lnTo>
                    <a:pt x="259651" y="561314"/>
                  </a:lnTo>
                  <a:lnTo>
                    <a:pt x="258699" y="562584"/>
                  </a:lnTo>
                  <a:lnTo>
                    <a:pt x="257086" y="565124"/>
                  </a:lnTo>
                  <a:lnTo>
                    <a:pt x="253022" y="565124"/>
                  </a:lnTo>
                  <a:lnTo>
                    <a:pt x="253022" y="568934"/>
                  </a:lnTo>
                  <a:lnTo>
                    <a:pt x="245427" y="568934"/>
                  </a:lnTo>
                  <a:lnTo>
                    <a:pt x="241630" y="571474"/>
                  </a:lnTo>
                  <a:lnTo>
                    <a:pt x="241630" y="576554"/>
                  </a:lnTo>
                  <a:lnTo>
                    <a:pt x="237832" y="577824"/>
                  </a:lnTo>
                  <a:lnTo>
                    <a:pt x="234848" y="580364"/>
                  </a:lnTo>
                  <a:lnTo>
                    <a:pt x="232664" y="581634"/>
                  </a:lnTo>
                  <a:lnTo>
                    <a:pt x="230492" y="584174"/>
                  </a:lnTo>
                  <a:lnTo>
                    <a:pt x="227253" y="585444"/>
                  </a:lnTo>
                  <a:lnTo>
                    <a:pt x="222897" y="586714"/>
                  </a:lnTo>
                  <a:lnTo>
                    <a:pt x="222897" y="589254"/>
                  </a:lnTo>
                  <a:lnTo>
                    <a:pt x="223583" y="591794"/>
                  </a:lnTo>
                  <a:lnTo>
                    <a:pt x="226301" y="594334"/>
                  </a:lnTo>
                  <a:lnTo>
                    <a:pt x="226987" y="596874"/>
                  </a:lnTo>
                  <a:lnTo>
                    <a:pt x="226987" y="598297"/>
                  </a:lnTo>
                  <a:lnTo>
                    <a:pt x="228193" y="599414"/>
                  </a:lnTo>
                  <a:lnTo>
                    <a:pt x="229552" y="599414"/>
                  </a:lnTo>
                  <a:lnTo>
                    <a:pt x="229133" y="600684"/>
                  </a:lnTo>
                  <a:lnTo>
                    <a:pt x="226987" y="601954"/>
                  </a:lnTo>
                  <a:lnTo>
                    <a:pt x="226987" y="609574"/>
                  </a:lnTo>
                  <a:lnTo>
                    <a:pt x="226987" y="612114"/>
                  </a:lnTo>
                  <a:lnTo>
                    <a:pt x="226822" y="613384"/>
                  </a:lnTo>
                  <a:lnTo>
                    <a:pt x="226301" y="615924"/>
                  </a:lnTo>
                  <a:lnTo>
                    <a:pt x="225069" y="617194"/>
                  </a:lnTo>
                  <a:lnTo>
                    <a:pt x="222897" y="617194"/>
                  </a:lnTo>
                  <a:lnTo>
                    <a:pt x="222897" y="614654"/>
                  </a:lnTo>
                  <a:lnTo>
                    <a:pt x="222504" y="612114"/>
                  </a:lnTo>
                  <a:lnTo>
                    <a:pt x="220891" y="605764"/>
                  </a:lnTo>
                  <a:lnTo>
                    <a:pt x="221018" y="604494"/>
                  </a:lnTo>
                  <a:lnTo>
                    <a:pt x="221145" y="603224"/>
                  </a:lnTo>
                  <a:lnTo>
                    <a:pt x="221272" y="601954"/>
                  </a:lnTo>
                  <a:lnTo>
                    <a:pt x="222834" y="598297"/>
                  </a:lnTo>
                  <a:lnTo>
                    <a:pt x="222986" y="598297"/>
                  </a:lnTo>
                  <a:lnTo>
                    <a:pt x="225069" y="601954"/>
                  </a:lnTo>
                  <a:lnTo>
                    <a:pt x="225755" y="605764"/>
                  </a:lnTo>
                  <a:lnTo>
                    <a:pt x="224129" y="608304"/>
                  </a:lnTo>
                  <a:lnTo>
                    <a:pt x="224815" y="609574"/>
                  </a:lnTo>
                  <a:lnTo>
                    <a:pt x="226987" y="609574"/>
                  </a:lnTo>
                  <a:lnTo>
                    <a:pt x="226987" y="601954"/>
                  </a:lnTo>
                  <a:lnTo>
                    <a:pt x="226695" y="601954"/>
                  </a:lnTo>
                  <a:lnTo>
                    <a:pt x="226174" y="600684"/>
                  </a:lnTo>
                  <a:lnTo>
                    <a:pt x="224548" y="599414"/>
                  </a:lnTo>
                  <a:lnTo>
                    <a:pt x="223570" y="598297"/>
                  </a:lnTo>
                  <a:lnTo>
                    <a:pt x="225983" y="598297"/>
                  </a:lnTo>
                  <a:lnTo>
                    <a:pt x="225069" y="596874"/>
                  </a:lnTo>
                  <a:lnTo>
                    <a:pt x="224548" y="596874"/>
                  </a:lnTo>
                  <a:lnTo>
                    <a:pt x="223443" y="595604"/>
                  </a:lnTo>
                  <a:lnTo>
                    <a:pt x="222897" y="596874"/>
                  </a:lnTo>
                  <a:lnTo>
                    <a:pt x="222973" y="598258"/>
                  </a:lnTo>
                  <a:lnTo>
                    <a:pt x="221830" y="596874"/>
                  </a:lnTo>
                  <a:lnTo>
                    <a:pt x="219646" y="596874"/>
                  </a:lnTo>
                  <a:lnTo>
                    <a:pt x="218452" y="598297"/>
                  </a:lnTo>
                  <a:lnTo>
                    <a:pt x="212788" y="598297"/>
                  </a:lnTo>
                  <a:lnTo>
                    <a:pt x="212344" y="596874"/>
                  </a:lnTo>
                  <a:lnTo>
                    <a:pt x="212344" y="594334"/>
                  </a:lnTo>
                  <a:lnTo>
                    <a:pt x="210172" y="594334"/>
                  </a:lnTo>
                  <a:lnTo>
                    <a:pt x="209626" y="595604"/>
                  </a:lnTo>
                  <a:lnTo>
                    <a:pt x="210731" y="599414"/>
                  </a:lnTo>
                  <a:lnTo>
                    <a:pt x="211797" y="601954"/>
                  </a:lnTo>
                  <a:lnTo>
                    <a:pt x="212344" y="604494"/>
                  </a:lnTo>
                  <a:lnTo>
                    <a:pt x="212344" y="605764"/>
                  </a:lnTo>
                  <a:lnTo>
                    <a:pt x="214909" y="605764"/>
                  </a:lnTo>
                  <a:lnTo>
                    <a:pt x="215468" y="603224"/>
                  </a:lnTo>
                  <a:lnTo>
                    <a:pt x="215595" y="604494"/>
                  </a:lnTo>
                  <a:lnTo>
                    <a:pt x="215595" y="605764"/>
                  </a:lnTo>
                  <a:lnTo>
                    <a:pt x="219646" y="609574"/>
                  </a:lnTo>
                  <a:lnTo>
                    <a:pt x="208254" y="609574"/>
                  </a:lnTo>
                  <a:lnTo>
                    <a:pt x="208254" y="608304"/>
                  </a:lnTo>
                  <a:lnTo>
                    <a:pt x="208254" y="605764"/>
                  </a:lnTo>
                  <a:lnTo>
                    <a:pt x="207733" y="604494"/>
                  </a:lnTo>
                  <a:lnTo>
                    <a:pt x="205016" y="604494"/>
                  </a:lnTo>
                  <a:lnTo>
                    <a:pt x="205016" y="601954"/>
                  </a:lnTo>
                  <a:lnTo>
                    <a:pt x="208254" y="601954"/>
                  </a:lnTo>
                  <a:lnTo>
                    <a:pt x="208254" y="598297"/>
                  </a:lnTo>
                  <a:lnTo>
                    <a:pt x="207441" y="599414"/>
                  </a:lnTo>
                  <a:lnTo>
                    <a:pt x="206629" y="600684"/>
                  </a:lnTo>
                  <a:lnTo>
                    <a:pt x="204330" y="601954"/>
                  </a:lnTo>
                  <a:lnTo>
                    <a:pt x="198361" y="603224"/>
                  </a:lnTo>
                  <a:lnTo>
                    <a:pt x="196900" y="604494"/>
                  </a:lnTo>
                  <a:lnTo>
                    <a:pt x="196900" y="605764"/>
                  </a:lnTo>
                  <a:lnTo>
                    <a:pt x="194297" y="605764"/>
                  </a:lnTo>
                  <a:lnTo>
                    <a:pt x="194043" y="604494"/>
                  </a:lnTo>
                  <a:lnTo>
                    <a:pt x="193751" y="603224"/>
                  </a:lnTo>
                  <a:lnTo>
                    <a:pt x="193624" y="608304"/>
                  </a:lnTo>
                  <a:lnTo>
                    <a:pt x="192798" y="608304"/>
                  </a:lnTo>
                  <a:lnTo>
                    <a:pt x="189560" y="605764"/>
                  </a:lnTo>
                  <a:lnTo>
                    <a:pt x="186309" y="605764"/>
                  </a:lnTo>
                  <a:lnTo>
                    <a:pt x="186309" y="607034"/>
                  </a:lnTo>
                  <a:lnTo>
                    <a:pt x="184950" y="608304"/>
                  </a:lnTo>
                  <a:lnTo>
                    <a:pt x="182219" y="609574"/>
                  </a:lnTo>
                  <a:lnTo>
                    <a:pt x="178981" y="609574"/>
                  </a:lnTo>
                  <a:lnTo>
                    <a:pt x="177901" y="610844"/>
                  </a:lnTo>
                  <a:lnTo>
                    <a:pt x="177609" y="612114"/>
                  </a:lnTo>
                  <a:lnTo>
                    <a:pt x="179400" y="612114"/>
                  </a:lnTo>
                  <a:lnTo>
                    <a:pt x="180213" y="613384"/>
                  </a:lnTo>
                  <a:lnTo>
                    <a:pt x="181025" y="613384"/>
                  </a:lnTo>
                  <a:lnTo>
                    <a:pt x="181406" y="614654"/>
                  </a:lnTo>
                  <a:lnTo>
                    <a:pt x="181406" y="615924"/>
                  </a:lnTo>
                  <a:lnTo>
                    <a:pt x="180594" y="615924"/>
                  </a:lnTo>
                  <a:lnTo>
                    <a:pt x="178981" y="617194"/>
                  </a:lnTo>
                  <a:lnTo>
                    <a:pt x="182778" y="618464"/>
                  </a:lnTo>
                  <a:lnTo>
                    <a:pt x="184404" y="621004"/>
                  </a:lnTo>
                  <a:lnTo>
                    <a:pt x="183883" y="622274"/>
                  </a:lnTo>
                  <a:lnTo>
                    <a:pt x="183324" y="624814"/>
                  </a:lnTo>
                  <a:lnTo>
                    <a:pt x="184137" y="626084"/>
                  </a:lnTo>
                  <a:lnTo>
                    <a:pt x="186309" y="628624"/>
                  </a:lnTo>
                  <a:lnTo>
                    <a:pt x="182905" y="628624"/>
                  </a:lnTo>
                  <a:lnTo>
                    <a:pt x="182651" y="629894"/>
                  </a:lnTo>
                  <a:lnTo>
                    <a:pt x="182359" y="631164"/>
                  </a:lnTo>
                  <a:lnTo>
                    <a:pt x="182219" y="629894"/>
                  </a:lnTo>
                  <a:lnTo>
                    <a:pt x="182219" y="642594"/>
                  </a:lnTo>
                  <a:lnTo>
                    <a:pt x="186016" y="641324"/>
                  </a:lnTo>
                  <a:lnTo>
                    <a:pt x="189268" y="640054"/>
                  </a:lnTo>
                  <a:lnTo>
                    <a:pt x="194716" y="637514"/>
                  </a:lnTo>
                  <a:lnTo>
                    <a:pt x="199034" y="637514"/>
                  </a:lnTo>
                  <a:lnTo>
                    <a:pt x="205016" y="638784"/>
                  </a:lnTo>
                  <a:lnTo>
                    <a:pt x="205016" y="637514"/>
                  </a:lnTo>
                  <a:lnTo>
                    <a:pt x="204457" y="636244"/>
                  </a:lnTo>
                  <a:lnTo>
                    <a:pt x="205016" y="636244"/>
                  </a:lnTo>
                  <a:lnTo>
                    <a:pt x="205016" y="637514"/>
                  </a:lnTo>
                  <a:lnTo>
                    <a:pt x="206375" y="637514"/>
                  </a:lnTo>
                  <a:lnTo>
                    <a:pt x="208178" y="636244"/>
                  </a:lnTo>
                  <a:lnTo>
                    <a:pt x="211797" y="633704"/>
                  </a:lnTo>
                  <a:lnTo>
                    <a:pt x="213969" y="633704"/>
                  </a:lnTo>
                  <a:lnTo>
                    <a:pt x="215595" y="636244"/>
                  </a:lnTo>
                  <a:lnTo>
                    <a:pt x="215595" y="633704"/>
                  </a:lnTo>
                  <a:lnTo>
                    <a:pt x="216281" y="632434"/>
                  </a:lnTo>
                  <a:lnTo>
                    <a:pt x="218579" y="631164"/>
                  </a:lnTo>
                  <a:lnTo>
                    <a:pt x="219202" y="631164"/>
                  </a:lnTo>
                  <a:lnTo>
                    <a:pt x="219519" y="629894"/>
                  </a:lnTo>
                  <a:lnTo>
                    <a:pt x="219646" y="629894"/>
                  </a:lnTo>
                  <a:lnTo>
                    <a:pt x="219646" y="631164"/>
                  </a:lnTo>
                  <a:lnTo>
                    <a:pt x="220751" y="632434"/>
                  </a:lnTo>
                  <a:lnTo>
                    <a:pt x="222897" y="632434"/>
                  </a:lnTo>
                  <a:lnTo>
                    <a:pt x="222897" y="629894"/>
                  </a:lnTo>
                  <a:lnTo>
                    <a:pt x="222897" y="628624"/>
                  </a:lnTo>
                  <a:lnTo>
                    <a:pt x="225069" y="628624"/>
                  </a:lnTo>
                  <a:lnTo>
                    <a:pt x="228193" y="627354"/>
                  </a:lnTo>
                  <a:lnTo>
                    <a:pt x="236334" y="623544"/>
                  </a:lnTo>
                  <a:lnTo>
                    <a:pt x="238379" y="621004"/>
                  </a:lnTo>
                  <a:lnTo>
                    <a:pt x="238379" y="617194"/>
                  </a:lnTo>
                  <a:lnTo>
                    <a:pt x="241630" y="617194"/>
                  </a:lnTo>
                  <a:lnTo>
                    <a:pt x="240817" y="615924"/>
                  </a:lnTo>
                  <a:lnTo>
                    <a:pt x="240004" y="614654"/>
                  </a:lnTo>
                  <a:lnTo>
                    <a:pt x="238379" y="614654"/>
                  </a:lnTo>
                  <a:lnTo>
                    <a:pt x="235102" y="615924"/>
                  </a:lnTo>
                  <a:lnTo>
                    <a:pt x="234289" y="615924"/>
                  </a:lnTo>
                  <a:lnTo>
                    <a:pt x="234289" y="613384"/>
                  </a:lnTo>
                  <a:lnTo>
                    <a:pt x="236461" y="612114"/>
                  </a:lnTo>
                  <a:lnTo>
                    <a:pt x="238899" y="612114"/>
                  </a:lnTo>
                  <a:lnTo>
                    <a:pt x="241630" y="613384"/>
                  </a:lnTo>
                  <a:lnTo>
                    <a:pt x="241630" y="612114"/>
                  </a:lnTo>
                  <a:lnTo>
                    <a:pt x="242443" y="610844"/>
                  </a:lnTo>
                  <a:lnTo>
                    <a:pt x="244805" y="609574"/>
                  </a:lnTo>
                  <a:lnTo>
                    <a:pt x="246303" y="609574"/>
                  </a:lnTo>
                  <a:lnTo>
                    <a:pt x="251955" y="610844"/>
                  </a:lnTo>
                  <a:lnTo>
                    <a:pt x="256400" y="610844"/>
                  </a:lnTo>
                  <a:lnTo>
                    <a:pt x="262763" y="605764"/>
                  </a:lnTo>
                  <a:lnTo>
                    <a:pt x="264414" y="604494"/>
                  </a:lnTo>
                  <a:lnTo>
                    <a:pt x="264414" y="601954"/>
                  </a:lnTo>
                  <a:lnTo>
                    <a:pt x="269798" y="600684"/>
                  </a:lnTo>
                  <a:lnTo>
                    <a:pt x="273646" y="598297"/>
                  </a:lnTo>
                  <a:lnTo>
                    <a:pt x="275247" y="596874"/>
                  </a:lnTo>
                  <a:lnTo>
                    <a:pt x="276593" y="595604"/>
                  </a:lnTo>
                  <a:lnTo>
                    <a:pt x="279311" y="594334"/>
                  </a:lnTo>
                  <a:lnTo>
                    <a:pt x="282562" y="590524"/>
                  </a:lnTo>
                  <a:lnTo>
                    <a:pt x="286359" y="586714"/>
                  </a:lnTo>
                  <a:lnTo>
                    <a:pt x="290423" y="586714"/>
                  </a:lnTo>
                  <a:lnTo>
                    <a:pt x="298005" y="579424"/>
                  </a:lnTo>
                  <a:lnTo>
                    <a:pt x="298284" y="579704"/>
                  </a:lnTo>
                  <a:lnTo>
                    <a:pt x="298843" y="579704"/>
                  </a:lnTo>
                  <a:lnTo>
                    <a:pt x="299389" y="579158"/>
                  </a:lnTo>
                  <a:lnTo>
                    <a:pt x="300266" y="579158"/>
                  </a:lnTo>
                  <a:lnTo>
                    <a:pt x="300786" y="578408"/>
                  </a:lnTo>
                  <a:lnTo>
                    <a:pt x="300951" y="576948"/>
                  </a:lnTo>
                  <a:lnTo>
                    <a:pt x="300266" y="577253"/>
                  </a:lnTo>
                  <a:lnTo>
                    <a:pt x="301002" y="576554"/>
                  </a:lnTo>
                  <a:lnTo>
                    <a:pt x="300939" y="577824"/>
                  </a:lnTo>
                  <a:lnTo>
                    <a:pt x="301612" y="577824"/>
                  </a:lnTo>
                  <a:lnTo>
                    <a:pt x="302298" y="576554"/>
                  </a:lnTo>
                  <a:lnTo>
                    <a:pt x="309143" y="576554"/>
                  </a:lnTo>
                  <a:lnTo>
                    <a:pt x="309143" y="574014"/>
                  </a:lnTo>
                  <a:lnTo>
                    <a:pt x="309956" y="571474"/>
                  </a:lnTo>
                  <a:lnTo>
                    <a:pt x="314833" y="567664"/>
                  </a:lnTo>
                  <a:lnTo>
                    <a:pt x="319735" y="565124"/>
                  </a:lnTo>
                  <a:lnTo>
                    <a:pt x="322973" y="562584"/>
                  </a:lnTo>
                  <a:lnTo>
                    <a:pt x="323786" y="560044"/>
                  </a:lnTo>
                  <a:lnTo>
                    <a:pt x="323786" y="557504"/>
                  </a:lnTo>
                  <a:lnTo>
                    <a:pt x="328269" y="557504"/>
                  </a:lnTo>
                  <a:lnTo>
                    <a:pt x="329895" y="553694"/>
                  </a:lnTo>
                  <a:lnTo>
                    <a:pt x="330581" y="552424"/>
                  </a:lnTo>
                  <a:lnTo>
                    <a:pt x="331647" y="547344"/>
                  </a:lnTo>
                  <a:lnTo>
                    <a:pt x="332320" y="546074"/>
                  </a:lnTo>
                  <a:lnTo>
                    <a:pt x="333946" y="542264"/>
                  </a:lnTo>
                  <a:lnTo>
                    <a:pt x="335699" y="539724"/>
                  </a:lnTo>
                  <a:lnTo>
                    <a:pt x="338429" y="539724"/>
                  </a:lnTo>
                  <a:lnTo>
                    <a:pt x="338429" y="540994"/>
                  </a:lnTo>
                  <a:lnTo>
                    <a:pt x="339115" y="539724"/>
                  </a:lnTo>
                  <a:lnTo>
                    <a:pt x="340474" y="539724"/>
                  </a:lnTo>
                  <a:lnTo>
                    <a:pt x="341807" y="538454"/>
                  </a:lnTo>
                  <a:lnTo>
                    <a:pt x="342493" y="537184"/>
                  </a:lnTo>
                  <a:lnTo>
                    <a:pt x="342493" y="533374"/>
                  </a:lnTo>
                  <a:lnTo>
                    <a:pt x="338429" y="533374"/>
                  </a:lnTo>
                  <a:lnTo>
                    <a:pt x="338429" y="532104"/>
                  </a:lnTo>
                  <a:lnTo>
                    <a:pt x="344665" y="532104"/>
                  </a:lnTo>
                  <a:lnTo>
                    <a:pt x="345770" y="533374"/>
                  </a:lnTo>
                  <a:lnTo>
                    <a:pt x="345770" y="534644"/>
                  </a:lnTo>
                  <a:lnTo>
                    <a:pt x="348589" y="534644"/>
                  </a:lnTo>
                  <a:lnTo>
                    <a:pt x="346964" y="532104"/>
                  </a:lnTo>
                  <a:lnTo>
                    <a:pt x="349821" y="532104"/>
                  </a:lnTo>
                  <a:lnTo>
                    <a:pt x="352666" y="534606"/>
                  </a:lnTo>
                  <a:lnTo>
                    <a:pt x="352920" y="534517"/>
                  </a:lnTo>
                  <a:lnTo>
                    <a:pt x="353072" y="534416"/>
                  </a:lnTo>
                  <a:lnTo>
                    <a:pt x="352793" y="534136"/>
                  </a:lnTo>
                  <a:lnTo>
                    <a:pt x="352907" y="533374"/>
                  </a:lnTo>
                  <a:lnTo>
                    <a:pt x="353072" y="533374"/>
                  </a:lnTo>
                  <a:lnTo>
                    <a:pt x="353072" y="532104"/>
                  </a:lnTo>
                  <a:lnTo>
                    <a:pt x="359105" y="528294"/>
                  </a:lnTo>
                  <a:lnTo>
                    <a:pt x="362534" y="525754"/>
                  </a:lnTo>
                  <a:lnTo>
                    <a:pt x="364236" y="524484"/>
                  </a:lnTo>
                  <a:lnTo>
                    <a:pt x="368465" y="519404"/>
                  </a:lnTo>
                  <a:lnTo>
                    <a:pt x="371767" y="513054"/>
                  </a:lnTo>
                  <a:lnTo>
                    <a:pt x="371703" y="519404"/>
                  </a:lnTo>
                  <a:lnTo>
                    <a:pt x="371640" y="521944"/>
                  </a:lnTo>
                  <a:lnTo>
                    <a:pt x="371081" y="532104"/>
                  </a:lnTo>
                  <a:lnTo>
                    <a:pt x="373684" y="534644"/>
                  </a:lnTo>
                  <a:lnTo>
                    <a:pt x="382905" y="534644"/>
                  </a:lnTo>
                  <a:lnTo>
                    <a:pt x="385076" y="533374"/>
                  </a:lnTo>
                  <a:lnTo>
                    <a:pt x="385597" y="528294"/>
                  </a:lnTo>
                  <a:lnTo>
                    <a:pt x="386156" y="524484"/>
                  </a:lnTo>
                  <a:close/>
                </a:path>
                <a:path w="473075" h="642619">
                  <a:moveTo>
                    <a:pt x="408381" y="40487"/>
                  </a:moveTo>
                  <a:lnTo>
                    <a:pt x="407314" y="39801"/>
                  </a:lnTo>
                  <a:lnTo>
                    <a:pt x="405130" y="39801"/>
                  </a:lnTo>
                  <a:lnTo>
                    <a:pt x="406438" y="41097"/>
                  </a:lnTo>
                  <a:lnTo>
                    <a:pt x="407339" y="42138"/>
                  </a:lnTo>
                  <a:lnTo>
                    <a:pt x="407962" y="42951"/>
                  </a:lnTo>
                  <a:lnTo>
                    <a:pt x="408216" y="42659"/>
                  </a:lnTo>
                  <a:lnTo>
                    <a:pt x="408381" y="42303"/>
                  </a:lnTo>
                  <a:lnTo>
                    <a:pt x="408381" y="41846"/>
                  </a:lnTo>
                  <a:lnTo>
                    <a:pt x="408381" y="40487"/>
                  </a:lnTo>
                  <a:close/>
                </a:path>
                <a:path w="473075" h="642619">
                  <a:moveTo>
                    <a:pt x="409206" y="480034"/>
                  </a:moveTo>
                  <a:lnTo>
                    <a:pt x="408660" y="478764"/>
                  </a:lnTo>
                  <a:lnTo>
                    <a:pt x="407847" y="478764"/>
                  </a:lnTo>
                  <a:lnTo>
                    <a:pt x="406781" y="477494"/>
                  </a:lnTo>
                  <a:lnTo>
                    <a:pt x="405472" y="477494"/>
                  </a:lnTo>
                  <a:lnTo>
                    <a:pt x="404279" y="478764"/>
                  </a:lnTo>
                  <a:lnTo>
                    <a:pt x="404990" y="481304"/>
                  </a:lnTo>
                  <a:lnTo>
                    <a:pt x="405066" y="482574"/>
                  </a:lnTo>
                  <a:lnTo>
                    <a:pt x="405155" y="487667"/>
                  </a:lnTo>
                  <a:lnTo>
                    <a:pt x="409206" y="487667"/>
                  </a:lnTo>
                  <a:lnTo>
                    <a:pt x="409206" y="480034"/>
                  </a:lnTo>
                  <a:close/>
                </a:path>
                <a:path w="473075" h="642619">
                  <a:moveTo>
                    <a:pt x="409219" y="271780"/>
                  </a:moveTo>
                  <a:lnTo>
                    <a:pt x="407593" y="269240"/>
                  </a:lnTo>
                  <a:lnTo>
                    <a:pt x="405930" y="267970"/>
                  </a:lnTo>
                  <a:lnTo>
                    <a:pt x="405409" y="269240"/>
                  </a:lnTo>
                  <a:lnTo>
                    <a:pt x="405155" y="270510"/>
                  </a:lnTo>
                  <a:lnTo>
                    <a:pt x="405155" y="271780"/>
                  </a:lnTo>
                  <a:lnTo>
                    <a:pt x="409219" y="271780"/>
                  </a:lnTo>
                  <a:close/>
                </a:path>
                <a:path w="473075" h="642619">
                  <a:moveTo>
                    <a:pt x="413219" y="207073"/>
                  </a:moveTo>
                  <a:lnTo>
                    <a:pt x="412178" y="205740"/>
                  </a:lnTo>
                  <a:lnTo>
                    <a:pt x="410019" y="203200"/>
                  </a:lnTo>
                  <a:lnTo>
                    <a:pt x="409219" y="201930"/>
                  </a:lnTo>
                  <a:lnTo>
                    <a:pt x="409219" y="204470"/>
                  </a:lnTo>
                  <a:lnTo>
                    <a:pt x="411353" y="205740"/>
                  </a:lnTo>
                  <a:lnTo>
                    <a:pt x="413219" y="207073"/>
                  </a:lnTo>
                  <a:close/>
                </a:path>
                <a:path w="473075" h="642619">
                  <a:moveTo>
                    <a:pt x="414896" y="208280"/>
                  </a:moveTo>
                  <a:lnTo>
                    <a:pt x="413461" y="207238"/>
                  </a:lnTo>
                  <a:lnTo>
                    <a:pt x="414502" y="208280"/>
                  </a:lnTo>
                  <a:lnTo>
                    <a:pt x="414896" y="208280"/>
                  </a:lnTo>
                  <a:close/>
                </a:path>
                <a:path w="473075" h="642619">
                  <a:moveTo>
                    <a:pt x="415963" y="204470"/>
                  </a:moveTo>
                  <a:lnTo>
                    <a:pt x="414566" y="204470"/>
                  </a:lnTo>
                  <a:lnTo>
                    <a:pt x="413524" y="203200"/>
                  </a:lnTo>
                  <a:lnTo>
                    <a:pt x="413372" y="203200"/>
                  </a:lnTo>
                  <a:lnTo>
                    <a:pt x="413524" y="204470"/>
                  </a:lnTo>
                  <a:lnTo>
                    <a:pt x="414020" y="205740"/>
                  </a:lnTo>
                  <a:lnTo>
                    <a:pt x="414896" y="205740"/>
                  </a:lnTo>
                  <a:lnTo>
                    <a:pt x="415963" y="204470"/>
                  </a:lnTo>
                  <a:close/>
                </a:path>
                <a:path w="473075" h="642619">
                  <a:moveTo>
                    <a:pt x="416521" y="307505"/>
                  </a:moveTo>
                  <a:lnTo>
                    <a:pt x="415963" y="307505"/>
                  </a:lnTo>
                  <a:lnTo>
                    <a:pt x="415709" y="307238"/>
                  </a:lnTo>
                  <a:lnTo>
                    <a:pt x="415709" y="306692"/>
                  </a:lnTo>
                  <a:lnTo>
                    <a:pt x="415150" y="306692"/>
                  </a:lnTo>
                  <a:lnTo>
                    <a:pt x="414896" y="306565"/>
                  </a:lnTo>
                  <a:lnTo>
                    <a:pt x="414896" y="306044"/>
                  </a:lnTo>
                  <a:lnTo>
                    <a:pt x="414350" y="306438"/>
                  </a:lnTo>
                  <a:lnTo>
                    <a:pt x="413270" y="307505"/>
                  </a:lnTo>
                  <a:lnTo>
                    <a:pt x="413270" y="311492"/>
                  </a:lnTo>
                  <a:lnTo>
                    <a:pt x="415417" y="311492"/>
                  </a:lnTo>
                  <a:lnTo>
                    <a:pt x="416521" y="310197"/>
                  </a:lnTo>
                  <a:lnTo>
                    <a:pt x="416521" y="307505"/>
                  </a:lnTo>
                  <a:close/>
                </a:path>
                <a:path w="473075" h="642619">
                  <a:moveTo>
                    <a:pt x="419519" y="322897"/>
                  </a:moveTo>
                  <a:lnTo>
                    <a:pt x="418706" y="322643"/>
                  </a:lnTo>
                  <a:lnTo>
                    <a:pt x="418160" y="322084"/>
                  </a:lnTo>
                  <a:lnTo>
                    <a:pt x="417055" y="321017"/>
                  </a:lnTo>
                  <a:lnTo>
                    <a:pt x="416534" y="319938"/>
                  </a:lnTo>
                  <a:lnTo>
                    <a:pt x="416534" y="321564"/>
                  </a:lnTo>
                  <a:lnTo>
                    <a:pt x="415429" y="322897"/>
                  </a:lnTo>
                  <a:lnTo>
                    <a:pt x="419519" y="322897"/>
                  </a:lnTo>
                  <a:close/>
                </a:path>
                <a:path w="473075" h="642619">
                  <a:moveTo>
                    <a:pt x="423849" y="305816"/>
                  </a:moveTo>
                  <a:lnTo>
                    <a:pt x="423291" y="305562"/>
                  </a:lnTo>
                  <a:lnTo>
                    <a:pt x="422224" y="306628"/>
                  </a:lnTo>
                  <a:lnTo>
                    <a:pt x="421119" y="307733"/>
                  </a:lnTo>
                  <a:lnTo>
                    <a:pt x="420598" y="309359"/>
                  </a:lnTo>
                  <a:lnTo>
                    <a:pt x="420598" y="311492"/>
                  </a:lnTo>
                  <a:lnTo>
                    <a:pt x="421119" y="311492"/>
                  </a:lnTo>
                  <a:lnTo>
                    <a:pt x="421932" y="310984"/>
                  </a:lnTo>
                  <a:lnTo>
                    <a:pt x="423037" y="309880"/>
                  </a:lnTo>
                  <a:lnTo>
                    <a:pt x="423037" y="309359"/>
                  </a:lnTo>
                  <a:lnTo>
                    <a:pt x="423291" y="308546"/>
                  </a:lnTo>
                  <a:lnTo>
                    <a:pt x="423849" y="307441"/>
                  </a:lnTo>
                  <a:lnTo>
                    <a:pt x="423849" y="305816"/>
                  </a:lnTo>
                  <a:close/>
                </a:path>
                <a:path w="473075" h="642619">
                  <a:moveTo>
                    <a:pt x="453948" y="118110"/>
                  </a:moveTo>
                  <a:lnTo>
                    <a:pt x="451510" y="118110"/>
                  </a:lnTo>
                  <a:lnTo>
                    <a:pt x="452577" y="119380"/>
                  </a:lnTo>
                  <a:lnTo>
                    <a:pt x="453390" y="119380"/>
                  </a:lnTo>
                  <a:lnTo>
                    <a:pt x="453948" y="118110"/>
                  </a:lnTo>
                  <a:close/>
                </a:path>
                <a:path w="473075" h="642619">
                  <a:moveTo>
                    <a:pt x="453948" y="111760"/>
                  </a:moveTo>
                  <a:lnTo>
                    <a:pt x="449072" y="111760"/>
                  </a:lnTo>
                  <a:lnTo>
                    <a:pt x="447713" y="110490"/>
                  </a:lnTo>
                  <a:lnTo>
                    <a:pt x="449884" y="107950"/>
                  </a:lnTo>
                  <a:lnTo>
                    <a:pt x="446646" y="107950"/>
                  </a:lnTo>
                  <a:lnTo>
                    <a:pt x="446646" y="105410"/>
                  </a:lnTo>
                  <a:lnTo>
                    <a:pt x="447167" y="104140"/>
                  </a:lnTo>
                  <a:lnTo>
                    <a:pt x="449338" y="102870"/>
                  </a:lnTo>
                  <a:lnTo>
                    <a:pt x="449884" y="101600"/>
                  </a:lnTo>
                  <a:lnTo>
                    <a:pt x="449884" y="100330"/>
                  </a:lnTo>
                  <a:lnTo>
                    <a:pt x="448259" y="97790"/>
                  </a:lnTo>
                  <a:lnTo>
                    <a:pt x="447167" y="96520"/>
                  </a:lnTo>
                  <a:lnTo>
                    <a:pt x="446646" y="93980"/>
                  </a:lnTo>
                  <a:lnTo>
                    <a:pt x="446087" y="92710"/>
                  </a:lnTo>
                  <a:lnTo>
                    <a:pt x="444728" y="91440"/>
                  </a:lnTo>
                  <a:lnTo>
                    <a:pt x="442556" y="88900"/>
                  </a:lnTo>
                  <a:lnTo>
                    <a:pt x="440931" y="87630"/>
                  </a:lnTo>
                  <a:lnTo>
                    <a:pt x="439305" y="85090"/>
                  </a:lnTo>
                  <a:lnTo>
                    <a:pt x="436054" y="81280"/>
                  </a:lnTo>
                  <a:lnTo>
                    <a:pt x="435241" y="80010"/>
                  </a:lnTo>
                  <a:lnTo>
                    <a:pt x="435241" y="77470"/>
                  </a:lnTo>
                  <a:lnTo>
                    <a:pt x="431444" y="76200"/>
                  </a:lnTo>
                  <a:lnTo>
                    <a:pt x="428459" y="72390"/>
                  </a:lnTo>
                  <a:lnTo>
                    <a:pt x="424116" y="64770"/>
                  </a:lnTo>
                  <a:lnTo>
                    <a:pt x="422236" y="63500"/>
                  </a:lnTo>
                  <a:lnTo>
                    <a:pt x="420611" y="63500"/>
                  </a:lnTo>
                  <a:lnTo>
                    <a:pt x="420611" y="54610"/>
                  </a:lnTo>
                  <a:lnTo>
                    <a:pt x="420611" y="53340"/>
                  </a:lnTo>
                  <a:lnTo>
                    <a:pt x="419798" y="52070"/>
                  </a:lnTo>
                  <a:lnTo>
                    <a:pt x="416521" y="48260"/>
                  </a:lnTo>
                  <a:lnTo>
                    <a:pt x="414896" y="45720"/>
                  </a:lnTo>
                  <a:lnTo>
                    <a:pt x="413270" y="44450"/>
                  </a:lnTo>
                  <a:lnTo>
                    <a:pt x="411099" y="45720"/>
                  </a:lnTo>
                  <a:lnTo>
                    <a:pt x="410413" y="48260"/>
                  </a:lnTo>
                  <a:lnTo>
                    <a:pt x="412038" y="52070"/>
                  </a:lnTo>
                  <a:lnTo>
                    <a:pt x="411353" y="53340"/>
                  </a:lnTo>
                  <a:lnTo>
                    <a:pt x="409219" y="54610"/>
                  </a:lnTo>
                  <a:lnTo>
                    <a:pt x="407035" y="53340"/>
                  </a:lnTo>
                  <a:lnTo>
                    <a:pt x="405803" y="52070"/>
                  </a:lnTo>
                  <a:lnTo>
                    <a:pt x="405549" y="52070"/>
                  </a:lnTo>
                  <a:lnTo>
                    <a:pt x="405257" y="50800"/>
                  </a:lnTo>
                  <a:lnTo>
                    <a:pt x="405155" y="48260"/>
                  </a:lnTo>
                  <a:lnTo>
                    <a:pt x="407974" y="48260"/>
                  </a:lnTo>
                  <a:lnTo>
                    <a:pt x="406361" y="50800"/>
                  </a:lnTo>
                  <a:lnTo>
                    <a:pt x="407035" y="52070"/>
                  </a:lnTo>
                  <a:lnTo>
                    <a:pt x="409219" y="52070"/>
                  </a:lnTo>
                  <a:lnTo>
                    <a:pt x="409219" y="48260"/>
                  </a:lnTo>
                  <a:lnTo>
                    <a:pt x="409054" y="45720"/>
                  </a:lnTo>
                  <a:lnTo>
                    <a:pt x="408686" y="44450"/>
                  </a:lnTo>
                  <a:lnTo>
                    <a:pt x="407974" y="43180"/>
                  </a:lnTo>
                  <a:lnTo>
                    <a:pt x="407492" y="44450"/>
                  </a:lnTo>
                  <a:lnTo>
                    <a:pt x="405155" y="44450"/>
                  </a:lnTo>
                  <a:lnTo>
                    <a:pt x="405155" y="41910"/>
                  </a:lnTo>
                  <a:lnTo>
                    <a:pt x="404609" y="40640"/>
                  </a:lnTo>
                  <a:lnTo>
                    <a:pt x="403504" y="40640"/>
                  </a:lnTo>
                  <a:lnTo>
                    <a:pt x="402424" y="39370"/>
                  </a:lnTo>
                  <a:lnTo>
                    <a:pt x="401878" y="36830"/>
                  </a:lnTo>
                  <a:lnTo>
                    <a:pt x="401878" y="33020"/>
                  </a:lnTo>
                  <a:lnTo>
                    <a:pt x="399707" y="33020"/>
                  </a:lnTo>
                  <a:lnTo>
                    <a:pt x="396709" y="31750"/>
                  </a:lnTo>
                  <a:lnTo>
                    <a:pt x="389153" y="27940"/>
                  </a:lnTo>
                  <a:lnTo>
                    <a:pt x="387235" y="25400"/>
                  </a:lnTo>
                  <a:lnTo>
                    <a:pt x="387235" y="24130"/>
                  </a:lnTo>
                  <a:lnTo>
                    <a:pt x="387235" y="21590"/>
                  </a:lnTo>
                  <a:lnTo>
                    <a:pt x="385064" y="21590"/>
                  </a:lnTo>
                  <a:lnTo>
                    <a:pt x="383857" y="22860"/>
                  </a:lnTo>
                  <a:lnTo>
                    <a:pt x="383565" y="22860"/>
                  </a:lnTo>
                  <a:lnTo>
                    <a:pt x="383311" y="24130"/>
                  </a:lnTo>
                  <a:lnTo>
                    <a:pt x="383184" y="21590"/>
                  </a:lnTo>
                  <a:lnTo>
                    <a:pt x="385318" y="20320"/>
                  </a:lnTo>
                  <a:lnTo>
                    <a:pt x="385876" y="17780"/>
                  </a:lnTo>
                  <a:lnTo>
                    <a:pt x="384797" y="13970"/>
                  </a:lnTo>
                  <a:lnTo>
                    <a:pt x="357149" y="7620"/>
                  </a:lnTo>
                  <a:lnTo>
                    <a:pt x="357251" y="16510"/>
                  </a:lnTo>
                  <a:lnTo>
                    <a:pt x="357352" y="17780"/>
                  </a:lnTo>
                  <a:lnTo>
                    <a:pt x="357454" y="19050"/>
                  </a:lnTo>
                  <a:lnTo>
                    <a:pt x="357555" y="20320"/>
                  </a:lnTo>
                  <a:lnTo>
                    <a:pt x="357670" y="21590"/>
                  </a:lnTo>
                  <a:lnTo>
                    <a:pt x="359841" y="31750"/>
                  </a:lnTo>
                  <a:lnTo>
                    <a:pt x="359283" y="36830"/>
                  </a:lnTo>
                  <a:lnTo>
                    <a:pt x="357149" y="40640"/>
                  </a:lnTo>
                  <a:lnTo>
                    <a:pt x="357035" y="33020"/>
                  </a:lnTo>
                  <a:lnTo>
                    <a:pt x="357009" y="31750"/>
                  </a:lnTo>
                  <a:lnTo>
                    <a:pt x="356831" y="27940"/>
                  </a:lnTo>
                  <a:lnTo>
                    <a:pt x="356717" y="25400"/>
                  </a:lnTo>
                  <a:lnTo>
                    <a:pt x="356616" y="22860"/>
                  </a:lnTo>
                  <a:lnTo>
                    <a:pt x="356514" y="20320"/>
                  </a:lnTo>
                  <a:lnTo>
                    <a:pt x="356463" y="19050"/>
                  </a:lnTo>
                  <a:lnTo>
                    <a:pt x="355714" y="15240"/>
                  </a:lnTo>
                  <a:lnTo>
                    <a:pt x="355473" y="13970"/>
                  </a:lnTo>
                  <a:lnTo>
                    <a:pt x="355231" y="12700"/>
                  </a:lnTo>
                  <a:lnTo>
                    <a:pt x="354685" y="11430"/>
                  </a:lnTo>
                  <a:lnTo>
                    <a:pt x="353085" y="7620"/>
                  </a:lnTo>
                  <a:lnTo>
                    <a:pt x="350913" y="7620"/>
                  </a:lnTo>
                  <a:lnTo>
                    <a:pt x="351980" y="10160"/>
                  </a:lnTo>
                  <a:lnTo>
                    <a:pt x="351459" y="11430"/>
                  </a:lnTo>
                  <a:lnTo>
                    <a:pt x="349808" y="11430"/>
                  </a:lnTo>
                  <a:lnTo>
                    <a:pt x="346557" y="7620"/>
                  </a:lnTo>
                  <a:lnTo>
                    <a:pt x="346011" y="7620"/>
                  </a:lnTo>
                  <a:lnTo>
                    <a:pt x="343700" y="6350"/>
                  </a:lnTo>
                  <a:lnTo>
                    <a:pt x="342074" y="3810"/>
                  </a:lnTo>
                  <a:lnTo>
                    <a:pt x="340588" y="2540"/>
                  </a:lnTo>
                  <a:lnTo>
                    <a:pt x="338442" y="2540"/>
                  </a:lnTo>
                  <a:lnTo>
                    <a:pt x="338442" y="5080"/>
                  </a:lnTo>
                  <a:lnTo>
                    <a:pt x="338277" y="6350"/>
                  </a:lnTo>
                  <a:lnTo>
                    <a:pt x="338023" y="7620"/>
                  </a:lnTo>
                  <a:lnTo>
                    <a:pt x="337731" y="7620"/>
                  </a:lnTo>
                  <a:lnTo>
                    <a:pt x="336791" y="8890"/>
                  </a:lnTo>
                  <a:lnTo>
                    <a:pt x="335165" y="11430"/>
                  </a:lnTo>
                  <a:lnTo>
                    <a:pt x="335165" y="7620"/>
                  </a:lnTo>
                  <a:lnTo>
                    <a:pt x="335165" y="2540"/>
                  </a:lnTo>
                  <a:lnTo>
                    <a:pt x="331101" y="2540"/>
                  </a:lnTo>
                  <a:lnTo>
                    <a:pt x="331101" y="7620"/>
                  </a:lnTo>
                  <a:lnTo>
                    <a:pt x="328383" y="7620"/>
                  </a:lnTo>
                  <a:lnTo>
                    <a:pt x="327050" y="6350"/>
                  </a:lnTo>
                  <a:lnTo>
                    <a:pt x="327050" y="5080"/>
                  </a:lnTo>
                  <a:lnTo>
                    <a:pt x="299783" y="5080"/>
                  </a:lnTo>
                  <a:lnTo>
                    <a:pt x="295732" y="5080"/>
                  </a:lnTo>
                  <a:lnTo>
                    <a:pt x="288518" y="5080"/>
                  </a:lnTo>
                  <a:lnTo>
                    <a:pt x="286372" y="7620"/>
                  </a:lnTo>
                  <a:lnTo>
                    <a:pt x="286372" y="11430"/>
                  </a:lnTo>
                  <a:lnTo>
                    <a:pt x="283133" y="11430"/>
                  </a:lnTo>
                  <a:lnTo>
                    <a:pt x="283133" y="8890"/>
                  </a:lnTo>
                  <a:lnTo>
                    <a:pt x="282282" y="7620"/>
                  </a:lnTo>
                  <a:lnTo>
                    <a:pt x="279044" y="5080"/>
                  </a:lnTo>
                  <a:lnTo>
                    <a:pt x="277126" y="5080"/>
                  </a:lnTo>
                  <a:lnTo>
                    <a:pt x="274980" y="7620"/>
                  </a:lnTo>
                  <a:lnTo>
                    <a:pt x="277126" y="8890"/>
                  </a:lnTo>
                  <a:lnTo>
                    <a:pt x="277545" y="11430"/>
                  </a:lnTo>
                  <a:lnTo>
                    <a:pt x="274853" y="13970"/>
                  </a:lnTo>
                  <a:lnTo>
                    <a:pt x="271729" y="13970"/>
                  </a:lnTo>
                  <a:lnTo>
                    <a:pt x="273354" y="12700"/>
                  </a:lnTo>
                  <a:lnTo>
                    <a:pt x="274307" y="11430"/>
                  </a:lnTo>
                  <a:lnTo>
                    <a:pt x="274561" y="11430"/>
                  </a:lnTo>
                  <a:lnTo>
                    <a:pt x="274853" y="10160"/>
                  </a:lnTo>
                  <a:lnTo>
                    <a:pt x="274916" y="8890"/>
                  </a:lnTo>
                  <a:lnTo>
                    <a:pt x="274980" y="7620"/>
                  </a:lnTo>
                  <a:lnTo>
                    <a:pt x="271183" y="8890"/>
                  </a:lnTo>
                  <a:lnTo>
                    <a:pt x="266966" y="8890"/>
                  </a:lnTo>
                  <a:lnTo>
                    <a:pt x="257746" y="5080"/>
                  </a:lnTo>
                  <a:lnTo>
                    <a:pt x="253263" y="5080"/>
                  </a:lnTo>
                  <a:lnTo>
                    <a:pt x="248945" y="7620"/>
                  </a:lnTo>
                  <a:lnTo>
                    <a:pt x="248945" y="10160"/>
                  </a:lnTo>
                  <a:lnTo>
                    <a:pt x="247840" y="11430"/>
                  </a:lnTo>
                  <a:lnTo>
                    <a:pt x="245706" y="11430"/>
                  </a:lnTo>
                  <a:lnTo>
                    <a:pt x="244602" y="8890"/>
                  </a:lnTo>
                  <a:lnTo>
                    <a:pt x="243522" y="7620"/>
                  </a:lnTo>
                  <a:lnTo>
                    <a:pt x="241350" y="8890"/>
                  </a:lnTo>
                  <a:lnTo>
                    <a:pt x="240118" y="10160"/>
                  </a:lnTo>
                  <a:lnTo>
                    <a:pt x="237426" y="12700"/>
                  </a:lnTo>
                  <a:lnTo>
                    <a:pt x="235800" y="12700"/>
                  </a:lnTo>
                  <a:lnTo>
                    <a:pt x="232003" y="15240"/>
                  </a:lnTo>
                  <a:lnTo>
                    <a:pt x="229692" y="15240"/>
                  </a:lnTo>
                  <a:lnTo>
                    <a:pt x="226974" y="13970"/>
                  </a:lnTo>
                  <a:lnTo>
                    <a:pt x="226974" y="16510"/>
                  </a:lnTo>
                  <a:lnTo>
                    <a:pt x="225767" y="17780"/>
                  </a:lnTo>
                  <a:lnTo>
                    <a:pt x="223342" y="19050"/>
                  </a:lnTo>
                  <a:lnTo>
                    <a:pt x="220865" y="19050"/>
                  </a:lnTo>
                  <a:lnTo>
                    <a:pt x="219671" y="20320"/>
                  </a:lnTo>
                  <a:lnTo>
                    <a:pt x="219671" y="27940"/>
                  </a:lnTo>
                  <a:lnTo>
                    <a:pt x="219329" y="31750"/>
                  </a:lnTo>
                  <a:lnTo>
                    <a:pt x="219214" y="33020"/>
                  </a:lnTo>
                  <a:lnTo>
                    <a:pt x="219113" y="34290"/>
                  </a:lnTo>
                  <a:lnTo>
                    <a:pt x="218046" y="40640"/>
                  </a:lnTo>
                  <a:lnTo>
                    <a:pt x="216941" y="48260"/>
                  </a:lnTo>
                  <a:lnTo>
                    <a:pt x="219671" y="63500"/>
                  </a:lnTo>
                  <a:lnTo>
                    <a:pt x="218567" y="64770"/>
                  </a:lnTo>
                  <a:lnTo>
                    <a:pt x="217754" y="67310"/>
                  </a:lnTo>
                  <a:lnTo>
                    <a:pt x="217233" y="72390"/>
                  </a:lnTo>
                  <a:lnTo>
                    <a:pt x="216674" y="76200"/>
                  </a:lnTo>
                  <a:lnTo>
                    <a:pt x="216674" y="93980"/>
                  </a:lnTo>
                  <a:lnTo>
                    <a:pt x="217233" y="99060"/>
                  </a:lnTo>
                  <a:lnTo>
                    <a:pt x="217754" y="102870"/>
                  </a:lnTo>
                  <a:lnTo>
                    <a:pt x="218567" y="105410"/>
                  </a:lnTo>
                  <a:lnTo>
                    <a:pt x="219671" y="107950"/>
                  </a:lnTo>
                  <a:lnTo>
                    <a:pt x="217487" y="109220"/>
                  </a:lnTo>
                  <a:lnTo>
                    <a:pt x="216420" y="113030"/>
                  </a:lnTo>
                  <a:lnTo>
                    <a:pt x="216420" y="123190"/>
                  </a:lnTo>
                  <a:lnTo>
                    <a:pt x="217487" y="125730"/>
                  </a:lnTo>
                  <a:lnTo>
                    <a:pt x="219671" y="125730"/>
                  </a:lnTo>
                  <a:lnTo>
                    <a:pt x="221284" y="124460"/>
                  </a:lnTo>
                  <a:lnTo>
                    <a:pt x="223037" y="121920"/>
                  </a:lnTo>
                  <a:lnTo>
                    <a:pt x="226847" y="115570"/>
                  </a:lnTo>
                  <a:lnTo>
                    <a:pt x="228892" y="113030"/>
                  </a:lnTo>
                  <a:lnTo>
                    <a:pt x="231063" y="111760"/>
                  </a:lnTo>
                  <a:lnTo>
                    <a:pt x="234302" y="111760"/>
                  </a:lnTo>
                  <a:lnTo>
                    <a:pt x="236486" y="109220"/>
                  </a:lnTo>
                  <a:lnTo>
                    <a:pt x="238366" y="106680"/>
                  </a:lnTo>
                  <a:lnTo>
                    <a:pt x="241617" y="100330"/>
                  </a:lnTo>
                  <a:lnTo>
                    <a:pt x="243522" y="97790"/>
                  </a:lnTo>
                  <a:lnTo>
                    <a:pt x="245706" y="96520"/>
                  </a:lnTo>
                  <a:lnTo>
                    <a:pt x="241617" y="96520"/>
                  </a:lnTo>
                  <a:lnTo>
                    <a:pt x="241617" y="92710"/>
                  </a:lnTo>
                  <a:lnTo>
                    <a:pt x="245706" y="96520"/>
                  </a:lnTo>
                  <a:lnTo>
                    <a:pt x="249237" y="92710"/>
                  </a:lnTo>
                  <a:lnTo>
                    <a:pt x="253961" y="87630"/>
                  </a:lnTo>
                  <a:lnTo>
                    <a:pt x="289852" y="57150"/>
                  </a:lnTo>
                  <a:lnTo>
                    <a:pt x="323811" y="44450"/>
                  </a:lnTo>
                  <a:lnTo>
                    <a:pt x="324319" y="44450"/>
                  </a:lnTo>
                  <a:lnTo>
                    <a:pt x="326504" y="45720"/>
                  </a:lnTo>
                  <a:lnTo>
                    <a:pt x="334098" y="48260"/>
                  </a:lnTo>
                  <a:lnTo>
                    <a:pt x="338023" y="49530"/>
                  </a:lnTo>
                  <a:lnTo>
                    <a:pt x="346176" y="50800"/>
                  </a:lnTo>
                  <a:lnTo>
                    <a:pt x="356171" y="50800"/>
                  </a:lnTo>
                  <a:lnTo>
                    <a:pt x="357886" y="49530"/>
                  </a:lnTo>
                  <a:lnTo>
                    <a:pt x="359194" y="48260"/>
                  </a:lnTo>
                  <a:lnTo>
                    <a:pt x="358825" y="49530"/>
                  </a:lnTo>
                  <a:lnTo>
                    <a:pt x="359448" y="50800"/>
                  </a:lnTo>
                  <a:lnTo>
                    <a:pt x="361200" y="52070"/>
                  </a:lnTo>
                  <a:lnTo>
                    <a:pt x="364998" y="53340"/>
                  </a:lnTo>
                  <a:lnTo>
                    <a:pt x="367309" y="55880"/>
                  </a:lnTo>
                  <a:lnTo>
                    <a:pt x="368922" y="62230"/>
                  </a:lnTo>
                  <a:lnTo>
                    <a:pt x="370166" y="64770"/>
                  </a:lnTo>
                  <a:lnTo>
                    <a:pt x="371779" y="66040"/>
                  </a:lnTo>
                  <a:lnTo>
                    <a:pt x="371779" y="73660"/>
                  </a:lnTo>
                  <a:lnTo>
                    <a:pt x="376135" y="78740"/>
                  </a:lnTo>
                  <a:lnTo>
                    <a:pt x="380225" y="83820"/>
                  </a:lnTo>
                  <a:lnTo>
                    <a:pt x="384060" y="88900"/>
                  </a:lnTo>
                  <a:lnTo>
                    <a:pt x="387654" y="95250"/>
                  </a:lnTo>
                  <a:lnTo>
                    <a:pt x="392239" y="102870"/>
                  </a:lnTo>
                  <a:lnTo>
                    <a:pt x="394576" y="110490"/>
                  </a:lnTo>
                  <a:lnTo>
                    <a:pt x="394576" y="118110"/>
                  </a:lnTo>
                  <a:lnTo>
                    <a:pt x="396189" y="118110"/>
                  </a:lnTo>
                  <a:lnTo>
                    <a:pt x="397687" y="119380"/>
                  </a:lnTo>
                  <a:lnTo>
                    <a:pt x="400380" y="121920"/>
                  </a:lnTo>
                  <a:lnTo>
                    <a:pt x="399961" y="123190"/>
                  </a:lnTo>
                  <a:lnTo>
                    <a:pt x="397814" y="123190"/>
                  </a:lnTo>
                  <a:lnTo>
                    <a:pt x="399961" y="124460"/>
                  </a:lnTo>
                  <a:lnTo>
                    <a:pt x="401739" y="124460"/>
                  </a:lnTo>
                  <a:lnTo>
                    <a:pt x="404444" y="123190"/>
                  </a:lnTo>
                  <a:lnTo>
                    <a:pt x="405155" y="124460"/>
                  </a:lnTo>
                  <a:lnTo>
                    <a:pt x="405155" y="125730"/>
                  </a:lnTo>
                  <a:lnTo>
                    <a:pt x="401878" y="125730"/>
                  </a:lnTo>
                  <a:lnTo>
                    <a:pt x="398627" y="129540"/>
                  </a:lnTo>
                  <a:lnTo>
                    <a:pt x="398627" y="130810"/>
                  </a:lnTo>
                  <a:lnTo>
                    <a:pt x="399707" y="132080"/>
                  </a:lnTo>
                  <a:lnTo>
                    <a:pt x="403504" y="135890"/>
                  </a:lnTo>
                  <a:lnTo>
                    <a:pt x="404761" y="135153"/>
                  </a:lnTo>
                  <a:lnTo>
                    <a:pt x="405676" y="130810"/>
                  </a:lnTo>
                  <a:lnTo>
                    <a:pt x="407035" y="129540"/>
                  </a:lnTo>
                  <a:lnTo>
                    <a:pt x="409219" y="129540"/>
                  </a:lnTo>
                  <a:lnTo>
                    <a:pt x="411353" y="132080"/>
                  </a:lnTo>
                  <a:lnTo>
                    <a:pt x="411099" y="133350"/>
                  </a:lnTo>
                  <a:lnTo>
                    <a:pt x="408406" y="133350"/>
                  </a:lnTo>
                  <a:lnTo>
                    <a:pt x="405676" y="134620"/>
                  </a:lnTo>
                  <a:lnTo>
                    <a:pt x="404761" y="135153"/>
                  </a:lnTo>
                  <a:lnTo>
                    <a:pt x="434606" y="135153"/>
                  </a:lnTo>
                  <a:lnTo>
                    <a:pt x="434949" y="134620"/>
                  </a:lnTo>
                  <a:lnTo>
                    <a:pt x="435241" y="134620"/>
                  </a:lnTo>
                  <a:lnTo>
                    <a:pt x="435241" y="133350"/>
                  </a:lnTo>
                  <a:lnTo>
                    <a:pt x="437388" y="133350"/>
                  </a:lnTo>
                  <a:lnTo>
                    <a:pt x="437946" y="134620"/>
                  </a:lnTo>
                  <a:lnTo>
                    <a:pt x="435762" y="134620"/>
                  </a:lnTo>
                  <a:lnTo>
                    <a:pt x="435241" y="135890"/>
                  </a:lnTo>
                  <a:lnTo>
                    <a:pt x="435241" y="137160"/>
                  </a:lnTo>
                  <a:lnTo>
                    <a:pt x="437388" y="135890"/>
                  </a:lnTo>
                  <a:lnTo>
                    <a:pt x="439991" y="133350"/>
                  </a:lnTo>
                  <a:lnTo>
                    <a:pt x="442950" y="129540"/>
                  </a:lnTo>
                  <a:lnTo>
                    <a:pt x="445922" y="125730"/>
                  </a:lnTo>
                  <a:lnTo>
                    <a:pt x="448259" y="121920"/>
                  </a:lnTo>
                  <a:lnTo>
                    <a:pt x="449338" y="119380"/>
                  </a:lnTo>
                  <a:lnTo>
                    <a:pt x="449884" y="118110"/>
                  </a:lnTo>
                  <a:lnTo>
                    <a:pt x="448564" y="118110"/>
                  </a:lnTo>
                  <a:lnTo>
                    <a:pt x="448068" y="119380"/>
                  </a:lnTo>
                  <a:lnTo>
                    <a:pt x="447967" y="118110"/>
                  </a:lnTo>
                  <a:lnTo>
                    <a:pt x="447027" y="118110"/>
                  </a:lnTo>
                  <a:lnTo>
                    <a:pt x="446646" y="116840"/>
                  </a:lnTo>
                  <a:lnTo>
                    <a:pt x="446646" y="115570"/>
                  </a:lnTo>
                  <a:lnTo>
                    <a:pt x="448779" y="116840"/>
                  </a:lnTo>
                  <a:lnTo>
                    <a:pt x="450405" y="118110"/>
                  </a:lnTo>
                  <a:lnTo>
                    <a:pt x="451218" y="118110"/>
                  </a:lnTo>
                  <a:lnTo>
                    <a:pt x="453390" y="115570"/>
                  </a:lnTo>
                  <a:lnTo>
                    <a:pt x="453948" y="113030"/>
                  </a:lnTo>
                  <a:lnTo>
                    <a:pt x="453948" y="111760"/>
                  </a:lnTo>
                  <a:close/>
                </a:path>
                <a:path w="473075" h="642619">
                  <a:moveTo>
                    <a:pt x="457212" y="331444"/>
                  </a:moveTo>
                  <a:lnTo>
                    <a:pt x="451789" y="328904"/>
                  </a:lnTo>
                  <a:lnTo>
                    <a:pt x="446201" y="326364"/>
                  </a:lnTo>
                  <a:lnTo>
                    <a:pt x="440524" y="322554"/>
                  </a:lnTo>
                  <a:lnTo>
                    <a:pt x="434835" y="320014"/>
                  </a:lnTo>
                  <a:lnTo>
                    <a:pt x="428193" y="317474"/>
                  </a:lnTo>
                  <a:lnTo>
                    <a:pt x="420585" y="316204"/>
                  </a:lnTo>
                  <a:lnTo>
                    <a:pt x="420585" y="325094"/>
                  </a:lnTo>
                  <a:lnTo>
                    <a:pt x="419392" y="326364"/>
                  </a:lnTo>
                  <a:lnTo>
                    <a:pt x="414489" y="328904"/>
                  </a:lnTo>
                  <a:lnTo>
                    <a:pt x="413283" y="328904"/>
                  </a:lnTo>
                  <a:lnTo>
                    <a:pt x="413283" y="326364"/>
                  </a:lnTo>
                  <a:lnTo>
                    <a:pt x="411111" y="325094"/>
                  </a:lnTo>
                  <a:lnTo>
                    <a:pt x="410425" y="323824"/>
                  </a:lnTo>
                  <a:lnTo>
                    <a:pt x="412051" y="320014"/>
                  </a:lnTo>
                  <a:lnTo>
                    <a:pt x="411365" y="317474"/>
                  </a:lnTo>
                  <a:lnTo>
                    <a:pt x="409194" y="316204"/>
                  </a:lnTo>
                  <a:lnTo>
                    <a:pt x="411924" y="316204"/>
                  </a:lnTo>
                  <a:lnTo>
                    <a:pt x="413283" y="314934"/>
                  </a:lnTo>
                  <a:lnTo>
                    <a:pt x="413283" y="312394"/>
                  </a:lnTo>
                  <a:lnTo>
                    <a:pt x="411111" y="312394"/>
                  </a:lnTo>
                  <a:lnTo>
                    <a:pt x="408381" y="311124"/>
                  </a:lnTo>
                  <a:lnTo>
                    <a:pt x="401891" y="308584"/>
                  </a:lnTo>
                  <a:lnTo>
                    <a:pt x="401891" y="453364"/>
                  </a:lnTo>
                  <a:lnTo>
                    <a:pt x="401891" y="457174"/>
                  </a:lnTo>
                  <a:lnTo>
                    <a:pt x="397802" y="457174"/>
                  </a:lnTo>
                  <a:lnTo>
                    <a:pt x="397802" y="455904"/>
                  </a:lnTo>
                  <a:lnTo>
                    <a:pt x="398614" y="455904"/>
                  </a:lnTo>
                  <a:lnTo>
                    <a:pt x="399719" y="454634"/>
                  </a:lnTo>
                  <a:lnTo>
                    <a:pt x="400786" y="453364"/>
                  </a:lnTo>
                  <a:lnTo>
                    <a:pt x="401891" y="453364"/>
                  </a:lnTo>
                  <a:lnTo>
                    <a:pt x="401891" y="308584"/>
                  </a:lnTo>
                  <a:lnTo>
                    <a:pt x="398348" y="306044"/>
                  </a:lnTo>
                  <a:lnTo>
                    <a:pt x="394550" y="304774"/>
                  </a:lnTo>
                  <a:lnTo>
                    <a:pt x="396176" y="311124"/>
                  </a:lnTo>
                  <a:lnTo>
                    <a:pt x="396608" y="314934"/>
                  </a:lnTo>
                  <a:lnTo>
                    <a:pt x="394982" y="317474"/>
                  </a:lnTo>
                  <a:lnTo>
                    <a:pt x="394550" y="320014"/>
                  </a:lnTo>
                  <a:lnTo>
                    <a:pt x="394550" y="323824"/>
                  </a:lnTo>
                  <a:lnTo>
                    <a:pt x="390588" y="330174"/>
                  </a:lnTo>
                  <a:lnTo>
                    <a:pt x="384644" y="360654"/>
                  </a:lnTo>
                  <a:lnTo>
                    <a:pt x="384797" y="364464"/>
                  </a:lnTo>
                  <a:lnTo>
                    <a:pt x="384898" y="367004"/>
                  </a:lnTo>
                  <a:lnTo>
                    <a:pt x="385000" y="369544"/>
                  </a:lnTo>
                  <a:lnTo>
                    <a:pt x="385876" y="378434"/>
                  </a:lnTo>
                  <a:lnTo>
                    <a:pt x="387248" y="386054"/>
                  </a:lnTo>
                  <a:lnTo>
                    <a:pt x="383159" y="386054"/>
                  </a:lnTo>
                  <a:lnTo>
                    <a:pt x="383159" y="383514"/>
                  </a:lnTo>
                  <a:lnTo>
                    <a:pt x="384263" y="382244"/>
                  </a:lnTo>
                  <a:lnTo>
                    <a:pt x="384657" y="379704"/>
                  </a:lnTo>
                  <a:lnTo>
                    <a:pt x="379501" y="354304"/>
                  </a:lnTo>
                  <a:lnTo>
                    <a:pt x="379107" y="355574"/>
                  </a:lnTo>
                  <a:lnTo>
                    <a:pt x="379107" y="364464"/>
                  </a:lnTo>
                  <a:lnTo>
                    <a:pt x="377482" y="368274"/>
                  </a:lnTo>
                  <a:lnTo>
                    <a:pt x="375983" y="370814"/>
                  </a:lnTo>
                  <a:lnTo>
                    <a:pt x="373265" y="375894"/>
                  </a:lnTo>
                  <a:lnTo>
                    <a:pt x="373684" y="379704"/>
                  </a:lnTo>
                  <a:lnTo>
                    <a:pt x="375856" y="383514"/>
                  </a:lnTo>
                  <a:lnTo>
                    <a:pt x="373430" y="383514"/>
                  </a:lnTo>
                  <a:lnTo>
                    <a:pt x="373430" y="384784"/>
                  </a:lnTo>
                  <a:lnTo>
                    <a:pt x="372872" y="384784"/>
                  </a:lnTo>
                  <a:lnTo>
                    <a:pt x="371767" y="386054"/>
                  </a:lnTo>
                  <a:lnTo>
                    <a:pt x="370141" y="387324"/>
                  </a:lnTo>
                  <a:lnTo>
                    <a:pt x="368782" y="387324"/>
                  </a:lnTo>
                  <a:lnTo>
                    <a:pt x="364464" y="392404"/>
                  </a:lnTo>
                  <a:lnTo>
                    <a:pt x="364464" y="396214"/>
                  </a:lnTo>
                  <a:lnTo>
                    <a:pt x="365150" y="397484"/>
                  </a:lnTo>
                  <a:lnTo>
                    <a:pt x="367842" y="397484"/>
                  </a:lnTo>
                  <a:lnTo>
                    <a:pt x="368528" y="400024"/>
                  </a:lnTo>
                  <a:lnTo>
                    <a:pt x="368528" y="403834"/>
                  </a:lnTo>
                  <a:lnTo>
                    <a:pt x="367449" y="406374"/>
                  </a:lnTo>
                  <a:lnTo>
                    <a:pt x="363105" y="408914"/>
                  </a:lnTo>
                  <a:lnTo>
                    <a:pt x="360794" y="410184"/>
                  </a:lnTo>
                  <a:lnTo>
                    <a:pt x="355930" y="412724"/>
                  </a:lnTo>
                  <a:lnTo>
                    <a:pt x="354012" y="413994"/>
                  </a:lnTo>
                  <a:lnTo>
                    <a:pt x="351320" y="416534"/>
                  </a:lnTo>
                  <a:lnTo>
                    <a:pt x="351447" y="420344"/>
                  </a:lnTo>
                  <a:lnTo>
                    <a:pt x="353072" y="424154"/>
                  </a:lnTo>
                  <a:lnTo>
                    <a:pt x="353072" y="427964"/>
                  </a:lnTo>
                  <a:lnTo>
                    <a:pt x="350901" y="427964"/>
                  </a:lnTo>
                  <a:lnTo>
                    <a:pt x="349821" y="429234"/>
                  </a:lnTo>
                  <a:lnTo>
                    <a:pt x="349821" y="430504"/>
                  </a:lnTo>
                  <a:lnTo>
                    <a:pt x="351447" y="430504"/>
                  </a:lnTo>
                  <a:lnTo>
                    <a:pt x="353072" y="431774"/>
                  </a:lnTo>
                  <a:lnTo>
                    <a:pt x="356311" y="435584"/>
                  </a:lnTo>
                  <a:lnTo>
                    <a:pt x="357124" y="436854"/>
                  </a:lnTo>
                  <a:lnTo>
                    <a:pt x="357124" y="438124"/>
                  </a:lnTo>
                  <a:lnTo>
                    <a:pt x="354952" y="436854"/>
                  </a:lnTo>
                  <a:lnTo>
                    <a:pt x="353618" y="435584"/>
                  </a:lnTo>
                  <a:lnTo>
                    <a:pt x="349821" y="435584"/>
                  </a:lnTo>
                  <a:lnTo>
                    <a:pt x="349821" y="436854"/>
                  </a:lnTo>
                  <a:lnTo>
                    <a:pt x="349008" y="439394"/>
                  </a:lnTo>
                  <a:lnTo>
                    <a:pt x="345770" y="445744"/>
                  </a:lnTo>
                  <a:lnTo>
                    <a:pt x="344106" y="448284"/>
                  </a:lnTo>
                  <a:lnTo>
                    <a:pt x="342493" y="449554"/>
                  </a:lnTo>
                  <a:lnTo>
                    <a:pt x="342493" y="448284"/>
                  </a:lnTo>
                  <a:lnTo>
                    <a:pt x="342671" y="445744"/>
                  </a:lnTo>
                  <a:lnTo>
                    <a:pt x="342773" y="444474"/>
                  </a:lnTo>
                  <a:lnTo>
                    <a:pt x="343293" y="439394"/>
                  </a:lnTo>
                  <a:lnTo>
                    <a:pt x="343852" y="433044"/>
                  </a:lnTo>
                  <a:lnTo>
                    <a:pt x="342226" y="430504"/>
                  </a:lnTo>
                  <a:lnTo>
                    <a:pt x="338429" y="430504"/>
                  </a:lnTo>
                  <a:lnTo>
                    <a:pt x="340601" y="425424"/>
                  </a:lnTo>
                  <a:lnTo>
                    <a:pt x="341414" y="419074"/>
                  </a:lnTo>
                  <a:lnTo>
                    <a:pt x="340410" y="406374"/>
                  </a:lnTo>
                  <a:lnTo>
                    <a:pt x="340309" y="405104"/>
                  </a:lnTo>
                  <a:lnTo>
                    <a:pt x="337070" y="401294"/>
                  </a:lnTo>
                  <a:lnTo>
                    <a:pt x="327291" y="401294"/>
                  </a:lnTo>
                  <a:lnTo>
                    <a:pt x="324599" y="402564"/>
                  </a:lnTo>
                  <a:lnTo>
                    <a:pt x="322973" y="406374"/>
                  </a:lnTo>
                  <a:lnTo>
                    <a:pt x="321360" y="408914"/>
                  </a:lnTo>
                  <a:lnTo>
                    <a:pt x="321437" y="410184"/>
                  </a:lnTo>
                  <a:lnTo>
                    <a:pt x="321525" y="411454"/>
                  </a:lnTo>
                  <a:lnTo>
                    <a:pt x="321614" y="412724"/>
                  </a:lnTo>
                  <a:lnTo>
                    <a:pt x="323786" y="416534"/>
                  </a:lnTo>
                  <a:lnTo>
                    <a:pt x="323875" y="419074"/>
                  </a:lnTo>
                  <a:lnTo>
                    <a:pt x="323926" y="420344"/>
                  </a:lnTo>
                  <a:lnTo>
                    <a:pt x="324015" y="422884"/>
                  </a:lnTo>
                  <a:lnTo>
                    <a:pt x="324713" y="429234"/>
                  </a:lnTo>
                  <a:lnTo>
                    <a:pt x="325856" y="436854"/>
                  </a:lnTo>
                  <a:lnTo>
                    <a:pt x="329057" y="452094"/>
                  </a:lnTo>
                  <a:lnTo>
                    <a:pt x="330200" y="459714"/>
                  </a:lnTo>
                  <a:lnTo>
                    <a:pt x="330898" y="466064"/>
                  </a:lnTo>
                  <a:lnTo>
                    <a:pt x="331127" y="472414"/>
                  </a:lnTo>
                  <a:lnTo>
                    <a:pt x="327583" y="472414"/>
                  </a:lnTo>
                  <a:lnTo>
                    <a:pt x="327037" y="473684"/>
                  </a:lnTo>
                  <a:lnTo>
                    <a:pt x="327037" y="487667"/>
                  </a:lnTo>
                  <a:lnTo>
                    <a:pt x="331127" y="487667"/>
                  </a:lnTo>
                  <a:lnTo>
                    <a:pt x="331127" y="488924"/>
                  </a:lnTo>
                  <a:lnTo>
                    <a:pt x="329768" y="490194"/>
                  </a:lnTo>
                  <a:lnTo>
                    <a:pt x="327037" y="490194"/>
                  </a:lnTo>
                  <a:lnTo>
                    <a:pt x="326910" y="487667"/>
                  </a:lnTo>
                  <a:lnTo>
                    <a:pt x="327037" y="487667"/>
                  </a:lnTo>
                  <a:lnTo>
                    <a:pt x="326351" y="486384"/>
                  </a:lnTo>
                  <a:lnTo>
                    <a:pt x="325412" y="485114"/>
                  </a:lnTo>
                  <a:lnTo>
                    <a:pt x="323786" y="482574"/>
                  </a:lnTo>
                  <a:lnTo>
                    <a:pt x="319989" y="481304"/>
                  </a:lnTo>
                  <a:lnTo>
                    <a:pt x="317690" y="482574"/>
                  </a:lnTo>
                  <a:lnTo>
                    <a:pt x="316064" y="488924"/>
                  </a:lnTo>
                  <a:lnTo>
                    <a:pt x="314566" y="492734"/>
                  </a:lnTo>
                  <a:lnTo>
                    <a:pt x="312394" y="494004"/>
                  </a:lnTo>
                  <a:lnTo>
                    <a:pt x="316458" y="494004"/>
                  </a:lnTo>
                  <a:lnTo>
                    <a:pt x="316458" y="496544"/>
                  </a:lnTo>
                  <a:lnTo>
                    <a:pt x="386067" y="496544"/>
                  </a:lnTo>
                  <a:lnTo>
                    <a:pt x="386207" y="494004"/>
                  </a:lnTo>
                  <a:lnTo>
                    <a:pt x="386283" y="492734"/>
                  </a:lnTo>
                  <a:lnTo>
                    <a:pt x="387273" y="490194"/>
                  </a:lnTo>
                  <a:lnTo>
                    <a:pt x="387769" y="488924"/>
                  </a:lnTo>
                  <a:lnTo>
                    <a:pt x="390486" y="487667"/>
                  </a:lnTo>
                  <a:lnTo>
                    <a:pt x="392645" y="485114"/>
                  </a:lnTo>
                  <a:lnTo>
                    <a:pt x="392798" y="483844"/>
                  </a:lnTo>
                  <a:lnTo>
                    <a:pt x="388874" y="482574"/>
                  </a:lnTo>
                  <a:lnTo>
                    <a:pt x="390499" y="482574"/>
                  </a:lnTo>
                  <a:lnTo>
                    <a:pt x="392645" y="481304"/>
                  </a:lnTo>
                  <a:lnTo>
                    <a:pt x="393877" y="481304"/>
                  </a:lnTo>
                  <a:lnTo>
                    <a:pt x="394296" y="485114"/>
                  </a:lnTo>
                  <a:lnTo>
                    <a:pt x="394423" y="486384"/>
                  </a:lnTo>
                  <a:lnTo>
                    <a:pt x="394550" y="490194"/>
                  </a:lnTo>
                  <a:lnTo>
                    <a:pt x="395109" y="488924"/>
                  </a:lnTo>
                  <a:lnTo>
                    <a:pt x="396176" y="488924"/>
                  </a:lnTo>
                  <a:lnTo>
                    <a:pt x="396532" y="490194"/>
                  </a:lnTo>
                  <a:lnTo>
                    <a:pt x="396836" y="490194"/>
                  </a:lnTo>
                  <a:lnTo>
                    <a:pt x="394563" y="493737"/>
                  </a:lnTo>
                  <a:lnTo>
                    <a:pt x="395084" y="493737"/>
                  </a:lnTo>
                  <a:lnTo>
                    <a:pt x="395897" y="493217"/>
                  </a:lnTo>
                  <a:lnTo>
                    <a:pt x="397002" y="492112"/>
                  </a:lnTo>
                  <a:lnTo>
                    <a:pt x="397002" y="491591"/>
                  </a:lnTo>
                  <a:lnTo>
                    <a:pt x="397256" y="490778"/>
                  </a:lnTo>
                  <a:lnTo>
                    <a:pt x="397814" y="489673"/>
                  </a:lnTo>
                  <a:lnTo>
                    <a:pt x="397611" y="489673"/>
                  </a:lnTo>
                  <a:lnTo>
                    <a:pt x="398030" y="488924"/>
                  </a:lnTo>
                  <a:lnTo>
                    <a:pt x="402717" y="481304"/>
                  </a:lnTo>
                  <a:lnTo>
                    <a:pt x="404279" y="478764"/>
                  </a:lnTo>
                  <a:lnTo>
                    <a:pt x="403796" y="478764"/>
                  </a:lnTo>
                  <a:lnTo>
                    <a:pt x="403021" y="477494"/>
                  </a:lnTo>
                  <a:lnTo>
                    <a:pt x="401891" y="476224"/>
                  </a:lnTo>
                  <a:lnTo>
                    <a:pt x="404622" y="476224"/>
                  </a:lnTo>
                  <a:lnTo>
                    <a:pt x="405015" y="477494"/>
                  </a:lnTo>
                  <a:lnTo>
                    <a:pt x="405460" y="477494"/>
                  </a:lnTo>
                  <a:lnTo>
                    <a:pt x="406247" y="476224"/>
                  </a:lnTo>
                  <a:lnTo>
                    <a:pt x="411759" y="467334"/>
                  </a:lnTo>
                  <a:lnTo>
                    <a:pt x="411048" y="466064"/>
                  </a:lnTo>
                  <a:lnTo>
                    <a:pt x="410210" y="464794"/>
                  </a:lnTo>
                  <a:lnTo>
                    <a:pt x="412534" y="464794"/>
                  </a:lnTo>
                  <a:lnTo>
                    <a:pt x="412699" y="465505"/>
                  </a:lnTo>
                  <a:lnTo>
                    <a:pt x="411759" y="466915"/>
                  </a:lnTo>
                  <a:lnTo>
                    <a:pt x="412584" y="468274"/>
                  </a:lnTo>
                  <a:lnTo>
                    <a:pt x="413258" y="469773"/>
                  </a:lnTo>
                  <a:lnTo>
                    <a:pt x="413677" y="471360"/>
                  </a:lnTo>
                  <a:lnTo>
                    <a:pt x="416267" y="466166"/>
                  </a:lnTo>
                  <a:lnTo>
                    <a:pt x="429552" y="439648"/>
                  </a:lnTo>
                  <a:lnTo>
                    <a:pt x="429463" y="439293"/>
                  </a:lnTo>
                  <a:lnTo>
                    <a:pt x="413258" y="464578"/>
                  </a:lnTo>
                  <a:lnTo>
                    <a:pt x="413283" y="462254"/>
                  </a:lnTo>
                  <a:lnTo>
                    <a:pt x="413245" y="464820"/>
                  </a:lnTo>
                  <a:lnTo>
                    <a:pt x="413232" y="465874"/>
                  </a:lnTo>
                  <a:lnTo>
                    <a:pt x="413092" y="466166"/>
                  </a:lnTo>
                  <a:lnTo>
                    <a:pt x="412965" y="465683"/>
                  </a:lnTo>
                  <a:lnTo>
                    <a:pt x="413245" y="464820"/>
                  </a:lnTo>
                  <a:lnTo>
                    <a:pt x="413245" y="462229"/>
                  </a:lnTo>
                  <a:lnTo>
                    <a:pt x="411924" y="460984"/>
                  </a:lnTo>
                  <a:lnTo>
                    <a:pt x="406476" y="460984"/>
                  </a:lnTo>
                  <a:lnTo>
                    <a:pt x="405142" y="459714"/>
                  </a:lnTo>
                  <a:lnTo>
                    <a:pt x="405142" y="457174"/>
                  </a:lnTo>
                  <a:lnTo>
                    <a:pt x="404329" y="457174"/>
                  </a:lnTo>
                  <a:lnTo>
                    <a:pt x="409194" y="453364"/>
                  </a:lnTo>
                  <a:lnTo>
                    <a:pt x="409194" y="452094"/>
                  </a:lnTo>
                  <a:lnTo>
                    <a:pt x="409752" y="450824"/>
                  </a:lnTo>
                  <a:lnTo>
                    <a:pt x="411365" y="452094"/>
                  </a:lnTo>
                  <a:lnTo>
                    <a:pt x="412191" y="453364"/>
                  </a:lnTo>
                  <a:lnTo>
                    <a:pt x="413283" y="453364"/>
                  </a:lnTo>
                  <a:lnTo>
                    <a:pt x="413804" y="452094"/>
                  </a:lnTo>
                  <a:lnTo>
                    <a:pt x="414413" y="450824"/>
                  </a:lnTo>
                  <a:lnTo>
                    <a:pt x="415036" y="449554"/>
                  </a:lnTo>
                  <a:lnTo>
                    <a:pt x="418833" y="440664"/>
                  </a:lnTo>
                  <a:lnTo>
                    <a:pt x="420585" y="438124"/>
                  </a:lnTo>
                  <a:lnTo>
                    <a:pt x="423837" y="431774"/>
                  </a:lnTo>
                  <a:lnTo>
                    <a:pt x="425462" y="430504"/>
                  </a:lnTo>
                  <a:lnTo>
                    <a:pt x="428637" y="430504"/>
                  </a:lnTo>
                  <a:lnTo>
                    <a:pt x="429945" y="433044"/>
                  </a:lnTo>
                  <a:lnTo>
                    <a:pt x="431012" y="438124"/>
                  </a:lnTo>
                  <a:lnTo>
                    <a:pt x="435229" y="430504"/>
                  </a:lnTo>
                  <a:lnTo>
                    <a:pt x="429260" y="430504"/>
                  </a:lnTo>
                  <a:lnTo>
                    <a:pt x="428739" y="427964"/>
                  </a:lnTo>
                  <a:lnTo>
                    <a:pt x="428193" y="426694"/>
                  </a:lnTo>
                  <a:lnTo>
                    <a:pt x="427926" y="424154"/>
                  </a:lnTo>
                  <a:lnTo>
                    <a:pt x="427926" y="420344"/>
                  </a:lnTo>
                  <a:lnTo>
                    <a:pt x="431698" y="420344"/>
                  </a:lnTo>
                  <a:lnTo>
                    <a:pt x="434289" y="419074"/>
                  </a:lnTo>
                  <a:lnTo>
                    <a:pt x="436791" y="412724"/>
                  </a:lnTo>
                  <a:lnTo>
                    <a:pt x="435851" y="411454"/>
                  </a:lnTo>
                  <a:lnTo>
                    <a:pt x="432892" y="410184"/>
                  </a:lnTo>
                  <a:lnTo>
                    <a:pt x="439420" y="412724"/>
                  </a:lnTo>
                  <a:lnTo>
                    <a:pt x="443344" y="411454"/>
                  </a:lnTo>
                  <a:lnTo>
                    <a:pt x="443649" y="410184"/>
                  </a:lnTo>
                  <a:lnTo>
                    <a:pt x="444576" y="406374"/>
                  </a:lnTo>
                  <a:lnTo>
                    <a:pt x="445947" y="401294"/>
                  </a:lnTo>
                  <a:lnTo>
                    <a:pt x="446620" y="396214"/>
                  </a:lnTo>
                  <a:lnTo>
                    <a:pt x="446620" y="389864"/>
                  </a:lnTo>
                  <a:lnTo>
                    <a:pt x="442823" y="386054"/>
                  </a:lnTo>
                  <a:lnTo>
                    <a:pt x="442722" y="384784"/>
                  </a:lnTo>
                  <a:lnTo>
                    <a:pt x="442607" y="383514"/>
                  </a:lnTo>
                  <a:lnTo>
                    <a:pt x="442506" y="382244"/>
                  </a:lnTo>
                  <a:lnTo>
                    <a:pt x="442404" y="380974"/>
                  </a:lnTo>
                  <a:lnTo>
                    <a:pt x="448373" y="369544"/>
                  </a:lnTo>
                  <a:lnTo>
                    <a:pt x="449872" y="364464"/>
                  </a:lnTo>
                  <a:lnTo>
                    <a:pt x="449872" y="360654"/>
                  </a:lnTo>
                  <a:lnTo>
                    <a:pt x="447141" y="360654"/>
                  </a:lnTo>
                  <a:lnTo>
                    <a:pt x="446620" y="359384"/>
                  </a:lnTo>
                  <a:lnTo>
                    <a:pt x="446620" y="356844"/>
                  </a:lnTo>
                  <a:lnTo>
                    <a:pt x="449326" y="356844"/>
                  </a:lnTo>
                  <a:lnTo>
                    <a:pt x="449872" y="354304"/>
                  </a:lnTo>
                  <a:lnTo>
                    <a:pt x="450430" y="353034"/>
                  </a:lnTo>
                  <a:lnTo>
                    <a:pt x="453961" y="353034"/>
                  </a:lnTo>
                  <a:lnTo>
                    <a:pt x="454063" y="349224"/>
                  </a:lnTo>
                  <a:lnTo>
                    <a:pt x="454355" y="347954"/>
                  </a:lnTo>
                  <a:lnTo>
                    <a:pt x="454609" y="346684"/>
                  </a:lnTo>
                  <a:lnTo>
                    <a:pt x="455587" y="345414"/>
                  </a:lnTo>
                  <a:lnTo>
                    <a:pt x="457212" y="345414"/>
                  </a:lnTo>
                  <a:lnTo>
                    <a:pt x="457212" y="341604"/>
                  </a:lnTo>
                  <a:lnTo>
                    <a:pt x="456793" y="339064"/>
                  </a:lnTo>
                  <a:lnTo>
                    <a:pt x="455168" y="333984"/>
                  </a:lnTo>
                  <a:lnTo>
                    <a:pt x="455587" y="332714"/>
                  </a:lnTo>
                  <a:lnTo>
                    <a:pt x="457212" y="331444"/>
                  </a:lnTo>
                  <a:close/>
                </a:path>
                <a:path w="473075" h="642619">
                  <a:moveTo>
                    <a:pt x="458825" y="143929"/>
                  </a:moveTo>
                  <a:lnTo>
                    <a:pt x="457200" y="143929"/>
                  </a:lnTo>
                  <a:lnTo>
                    <a:pt x="457720" y="144475"/>
                  </a:lnTo>
                  <a:lnTo>
                    <a:pt x="458279" y="144475"/>
                  </a:lnTo>
                  <a:lnTo>
                    <a:pt x="458825" y="143929"/>
                  </a:lnTo>
                  <a:close/>
                </a:path>
                <a:path w="473075" h="642619">
                  <a:moveTo>
                    <a:pt x="461264" y="142862"/>
                  </a:moveTo>
                  <a:lnTo>
                    <a:pt x="459892" y="143929"/>
                  </a:lnTo>
                  <a:lnTo>
                    <a:pt x="460451" y="143929"/>
                  </a:lnTo>
                  <a:lnTo>
                    <a:pt x="461264" y="142862"/>
                  </a:lnTo>
                  <a:close/>
                </a:path>
                <a:path w="473075" h="642619">
                  <a:moveTo>
                    <a:pt x="465328" y="296875"/>
                  </a:moveTo>
                  <a:lnTo>
                    <a:pt x="465201" y="296875"/>
                  </a:lnTo>
                  <a:lnTo>
                    <a:pt x="465289" y="297002"/>
                  </a:lnTo>
                  <a:lnTo>
                    <a:pt x="465328" y="296875"/>
                  </a:lnTo>
                  <a:close/>
                </a:path>
                <a:path w="473075" h="642619">
                  <a:moveTo>
                    <a:pt x="465340" y="291172"/>
                  </a:moveTo>
                  <a:lnTo>
                    <a:pt x="464108" y="291465"/>
                  </a:lnTo>
                  <a:lnTo>
                    <a:pt x="461670" y="293611"/>
                  </a:lnTo>
                  <a:lnTo>
                    <a:pt x="459244" y="295783"/>
                  </a:lnTo>
                  <a:lnTo>
                    <a:pt x="459117" y="296849"/>
                  </a:lnTo>
                  <a:lnTo>
                    <a:pt x="465213" y="296849"/>
                  </a:lnTo>
                  <a:lnTo>
                    <a:pt x="463042" y="294030"/>
                  </a:lnTo>
                  <a:lnTo>
                    <a:pt x="463169" y="292798"/>
                  </a:lnTo>
                  <a:lnTo>
                    <a:pt x="465340" y="292798"/>
                  </a:lnTo>
                  <a:lnTo>
                    <a:pt x="465340" y="291172"/>
                  </a:lnTo>
                  <a:close/>
                </a:path>
                <a:path w="473075" h="642619">
                  <a:moveTo>
                    <a:pt x="466801" y="300126"/>
                  </a:moveTo>
                  <a:lnTo>
                    <a:pt x="466763" y="299059"/>
                  </a:lnTo>
                  <a:lnTo>
                    <a:pt x="465340" y="297078"/>
                  </a:lnTo>
                  <a:lnTo>
                    <a:pt x="465340" y="300126"/>
                  </a:lnTo>
                  <a:lnTo>
                    <a:pt x="466801" y="300126"/>
                  </a:lnTo>
                  <a:close/>
                </a:path>
                <a:path w="473075" h="642619">
                  <a:moveTo>
                    <a:pt x="468579" y="248056"/>
                  </a:moveTo>
                  <a:lnTo>
                    <a:pt x="465340" y="248056"/>
                  </a:lnTo>
                  <a:lnTo>
                    <a:pt x="465340" y="252107"/>
                  </a:lnTo>
                  <a:lnTo>
                    <a:pt x="465861" y="252107"/>
                  </a:lnTo>
                  <a:lnTo>
                    <a:pt x="466407" y="251853"/>
                  </a:lnTo>
                  <a:lnTo>
                    <a:pt x="466966" y="251307"/>
                  </a:lnTo>
                  <a:lnTo>
                    <a:pt x="468033" y="250228"/>
                  </a:lnTo>
                  <a:lnTo>
                    <a:pt x="468579" y="249161"/>
                  </a:lnTo>
                  <a:lnTo>
                    <a:pt x="468579" y="248056"/>
                  </a:lnTo>
                  <a:close/>
                </a:path>
                <a:path w="473075" h="642619">
                  <a:moveTo>
                    <a:pt x="468591" y="255384"/>
                  </a:moveTo>
                  <a:lnTo>
                    <a:pt x="466420" y="255384"/>
                  </a:lnTo>
                  <a:lnTo>
                    <a:pt x="465353" y="258114"/>
                  </a:lnTo>
                  <a:lnTo>
                    <a:pt x="465353" y="263537"/>
                  </a:lnTo>
                  <a:lnTo>
                    <a:pt x="467487" y="263537"/>
                  </a:lnTo>
                  <a:lnTo>
                    <a:pt x="468591" y="260807"/>
                  </a:lnTo>
                  <a:lnTo>
                    <a:pt x="468591" y="255384"/>
                  </a:lnTo>
                  <a:close/>
                </a:path>
                <a:path w="473075" h="642619">
                  <a:moveTo>
                    <a:pt x="472643" y="189230"/>
                  </a:moveTo>
                  <a:lnTo>
                    <a:pt x="468845" y="187960"/>
                  </a:lnTo>
                  <a:lnTo>
                    <a:pt x="464781" y="186690"/>
                  </a:lnTo>
                  <a:lnTo>
                    <a:pt x="456120" y="187960"/>
                  </a:lnTo>
                  <a:lnTo>
                    <a:pt x="453948" y="187960"/>
                  </a:lnTo>
                  <a:lnTo>
                    <a:pt x="453948" y="186690"/>
                  </a:lnTo>
                  <a:lnTo>
                    <a:pt x="457187" y="186690"/>
                  </a:lnTo>
                  <a:lnTo>
                    <a:pt x="457187" y="181610"/>
                  </a:lnTo>
                  <a:lnTo>
                    <a:pt x="458000" y="180340"/>
                  </a:lnTo>
                  <a:lnTo>
                    <a:pt x="463169" y="180340"/>
                  </a:lnTo>
                  <a:lnTo>
                    <a:pt x="464248" y="179070"/>
                  </a:lnTo>
                  <a:lnTo>
                    <a:pt x="465340" y="177800"/>
                  </a:lnTo>
                  <a:lnTo>
                    <a:pt x="465074" y="176657"/>
                  </a:lnTo>
                  <a:lnTo>
                    <a:pt x="464629" y="176657"/>
                  </a:lnTo>
                  <a:lnTo>
                    <a:pt x="463842" y="175755"/>
                  </a:lnTo>
                  <a:lnTo>
                    <a:pt x="463219" y="176657"/>
                  </a:lnTo>
                  <a:lnTo>
                    <a:pt x="462483" y="177800"/>
                  </a:lnTo>
                  <a:lnTo>
                    <a:pt x="461276" y="177800"/>
                  </a:lnTo>
                  <a:lnTo>
                    <a:pt x="463219" y="176657"/>
                  </a:lnTo>
                  <a:lnTo>
                    <a:pt x="463791" y="175755"/>
                  </a:lnTo>
                  <a:lnTo>
                    <a:pt x="463423" y="175260"/>
                  </a:lnTo>
                  <a:lnTo>
                    <a:pt x="465340" y="175260"/>
                  </a:lnTo>
                  <a:lnTo>
                    <a:pt x="463169" y="172720"/>
                  </a:lnTo>
                  <a:lnTo>
                    <a:pt x="461276" y="171742"/>
                  </a:lnTo>
                  <a:lnTo>
                    <a:pt x="461276" y="175260"/>
                  </a:lnTo>
                  <a:lnTo>
                    <a:pt x="461200" y="176657"/>
                  </a:lnTo>
                  <a:lnTo>
                    <a:pt x="460476" y="177800"/>
                  </a:lnTo>
                  <a:lnTo>
                    <a:pt x="458812" y="177800"/>
                  </a:lnTo>
                  <a:lnTo>
                    <a:pt x="458292" y="179070"/>
                  </a:lnTo>
                  <a:lnTo>
                    <a:pt x="457746" y="179070"/>
                  </a:lnTo>
                  <a:lnTo>
                    <a:pt x="457187" y="177800"/>
                  </a:lnTo>
                  <a:lnTo>
                    <a:pt x="457187" y="175260"/>
                  </a:lnTo>
                  <a:lnTo>
                    <a:pt x="461276" y="175260"/>
                  </a:lnTo>
                  <a:lnTo>
                    <a:pt x="461276" y="171742"/>
                  </a:lnTo>
                  <a:lnTo>
                    <a:pt x="460730" y="171450"/>
                  </a:lnTo>
                  <a:lnTo>
                    <a:pt x="458000" y="170180"/>
                  </a:lnTo>
                  <a:lnTo>
                    <a:pt x="455307" y="170180"/>
                  </a:lnTo>
                  <a:lnTo>
                    <a:pt x="453948" y="168910"/>
                  </a:lnTo>
                  <a:lnTo>
                    <a:pt x="453948" y="167640"/>
                  </a:lnTo>
                  <a:lnTo>
                    <a:pt x="457746" y="167640"/>
                  </a:lnTo>
                  <a:lnTo>
                    <a:pt x="458812" y="166370"/>
                  </a:lnTo>
                  <a:lnTo>
                    <a:pt x="455574" y="163830"/>
                  </a:lnTo>
                  <a:lnTo>
                    <a:pt x="455015" y="162560"/>
                  </a:lnTo>
                  <a:lnTo>
                    <a:pt x="456120" y="160020"/>
                  </a:lnTo>
                  <a:lnTo>
                    <a:pt x="453948" y="160020"/>
                  </a:lnTo>
                  <a:lnTo>
                    <a:pt x="451764" y="161290"/>
                  </a:lnTo>
                  <a:lnTo>
                    <a:pt x="451091" y="163830"/>
                  </a:lnTo>
                  <a:lnTo>
                    <a:pt x="452716" y="166370"/>
                  </a:lnTo>
                  <a:lnTo>
                    <a:pt x="452031" y="167640"/>
                  </a:lnTo>
                  <a:lnTo>
                    <a:pt x="449884" y="167640"/>
                  </a:lnTo>
                  <a:lnTo>
                    <a:pt x="449338" y="166370"/>
                  </a:lnTo>
                  <a:lnTo>
                    <a:pt x="449072" y="166370"/>
                  </a:lnTo>
                  <a:lnTo>
                    <a:pt x="449072" y="165100"/>
                  </a:lnTo>
                  <a:lnTo>
                    <a:pt x="448525" y="165100"/>
                  </a:lnTo>
                  <a:lnTo>
                    <a:pt x="447713" y="166370"/>
                  </a:lnTo>
                  <a:lnTo>
                    <a:pt x="446646" y="167640"/>
                  </a:lnTo>
                  <a:lnTo>
                    <a:pt x="444461" y="163830"/>
                  </a:lnTo>
                  <a:lnTo>
                    <a:pt x="443788" y="160020"/>
                  </a:lnTo>
                  <a:lnTo>
                    <a:pt x="445401" y="156210"/>
                  </a:lnTo>
                  <a:lnTo>
                    <a:pt x="444728" y="153670"/>
                  </a:lnTo>
                  <a:lnTo>
                    <a:pt x="442556" y="152400"/>
                  </a:lnTo>
                  <a:lnTo>
                    <a:pt x="442556" y="156210"/>
                  </a:lnTo>
                  <a:lnTo>
                    <a:pt x="439305" y="156210"/>
                  </a:lnTo>
                  <a:lnTo>
                    <a:pt x="439305" y="153670"/>
                  </a:lnTo>
                  <a:lnTo>
                    <a:pt x="439724" y="152400"/>
                  </a:lnTo>
                  <a:lnTo>
                    <a:pt x="441350" y="149860"/>
                  </a:lnTo>
                  <a:lnTo>
                    <a:pt x="440931" y="148590"/>
                  </a:lnTo>
                  <a:lnTo>
                    <a:pt x="441998" y="147320"/>
                  </a:lnTo>
                  <a:lnTo>
                    <a:pt x="443103" y="144780"/>
                  </a:lnTo>
                  <a:lnTo>
                    <a:pt x="444461" y="143510"/>
                  </a:lnTo>
                  <a:lnTo>
                    <a:pt x="446646" y="140970"/>
                  </a:lnTo>
                  <a:lnTo>
                    <a:pt x="446646" y="143510"/>
                  </a:lnTo>
                  <a:lnTo>
                    <a:pt x="448462" y="143510"/>
                  </a:lnTo>
                  <a:lnTo>
                    <a:pt x="448881" y="142240"/>
                  </a:lnTo>
                  <a:lnTo>
                    <a:pt x="448970" y="143510"/>
                  </a:lnTo>
                  <a:lnTo>
                    <a:pt x="449567" y="144780"/>
                  </a:lnTo>
                  <a:lnTo>
                    <a:pt x="452843" y="151130"/>
                  </a:lnTo>
                  <a:lnTo>
                    <a:pt x="453948" y="153670"/>
                  </a:lnTo>
                  <a:lnTo>
                    <a:pt x="453948" y="154940"/>
                  </a:lnTo>
                  <a:lnTo>
                    <a:pt x="454494" y="153670"/>
                  </a:lnTo>
                  <a:lnTo>
                    <a:pt x="455574" y="152400"/>
                  </a:lnTo>
                  <a:lnTo>
                    <a:pt x="457187" y="152400"/>
                  </a:lnTo>
                  <a:lnTo>
                    <a:pt x="457187" y="156210"/>
                  </a:lnTo>
                  <a:lnTo>
                    <a:pt x="461276" y="152400"/>
                  </a:lnTo>
                  <a:lnTo>
                    <a:pt x="461276" y="149860"/>
                  </a:lnTo>
                  <a:lnTo>
                    <a:pt x="460565" y="148590"/>
                  </a:lnTo>
                  <a:lnTo>
                    <a:pt x="457873" y="148590"/>
                  </a:lnTo>
                  <a:lnTo>
                    <a:pt x="457187" y="147320"/>
                  </a:lnTo>
                  <a:lnTo>
                    <a:pt x="457187" y="143510"/>
                  </a:lnTo>
                  <a:lnTo>
                    <a:pt x="456806" y="142240"/>
                  </a:lnTo>
                  <a:lnTo>
                    <a:pt x="455993" y="140970"/>
                  </a:lnTo>
                  <a:lnTo>
                    <a:pt x="455180" y="140970"/>
                  </a:lnTo>
                  <a:lnTo>
                    <a:pt x="455574" y="139700"/>
                  </a:lnTo>
                  <a:lnTo>
                    <a:pt x="457187" y="137160"/>
                  </a:lnTo>
                  <a:lnTo>
                    <a:pt x="457187" y="138430"/>
                  </a:lnTo>
                  <a:lnTo>
                    <a:pt x="458558" y="137160"/>
                  </a:lnTo>
                  <a:lnTo>
                    <a:pt x="461276" y="137160"/>
                  </a:lnTo>
                  <a:lnTo>
                    <a:pt x="459105" y="135890"/>
                  </a:lnTo>
                  <a:lnTo>
                    <a:pt x="457479" y="133350"/>
                  </a:lnTo>
                  <a:lnTo>
                    <a:pt x="455307" y="127000"/>
                  </a:lnTo>
                  <a:lnTo>
                    <a:pt x="455574" y="125730"/>
                  </a:lnTo>
                  <a:lnTo>
                    <a:pt x="455015" y="125730"/>
                  </a:lnTo>
                  <a:lnTo>
                    <a:pt x="456120" y="123190"/>
                  </a:lnTo>
                  <a:lnTo>
                    <a:pt x="453948" y="123190"/>
                  </a:lnTo>
                  <a:lnTo>
                    <a:pt x="452843" y="124460"/>
                  </a:lnTo>
                  <a:lnTo>
                    <a:pt x="451383" y="125730"/>
                  </a:lnTo>
                  <a:lnTo>
                    <a:pt x="449465" y="127000"/>
                  </a:lnTo>
                  <a:lnTo>
                    <a:pt x="447586" y="129540"/>
                  </a:lnTo>
                  <a:lnTo>
                    <a:pt x="441871" y="133350"/>
                  </a:lnTo>
                  <a:lnTo>
                    <a:pt x="440372" y="135890"/>
                  </a:lnTo>
                  <a:lnTo>
                    <a:pt x="439305" y="137160"/>
                  </a:lnTo>
                  <a:lnTo>
                    <a:pt x="438200" y="139700"/>
                  </a:lnTo>
                  <a:lnTo>
                    <a:pt x="438200" y="142240"/>
                  </a:lnTo>
                  <a:lnTo>
                    <a:pt x="439305" y="144780"/>
                  </a:lnTo>
                  <a:lnTo>
                    <a:pt x="435241" y="144780"/>
                  </a:lnTo>
                  <a:lnTo>
                    <a:pt x="431965" y="147320"/>
                  </a:lnTo>
                  <a:lnTo>
                    <a:pt x="431152" y="147320"/>
                  </a:lnTo>
                  <a:lnTo>
                    <a:pt x="431152" y="144780"/>
                  </a:lnTo>
                  <a:lnTo>
                    <a:pt x="433336" y="143510"/>
                  </a:lnTo>
                  <a:lnTo>
                    <a:pt x="434568" y="142240"/>
                  </a:lnTo>
                  <a:lnTo>
                    <a:pt x="434822" y="140970"/>
                  </a:lnTo>
                  <a:lnTo>
                    <a:pt x="435089" y="140970"/>
                  </a:lnTo>
                  <a:lnTo>
                    <a:pt x="435241" y="139700"/>
                  </a:lnTo>
                  <a:lnTo>
                    <a:pt x="435241" y="137160"/>
                  </a:lnTo>
                  <a:lnTo>
                    <a:pt x="433336" y="137160"/>
                  </a:lnTo>
                  <a:lnTo>
                    <a:pt x="434136" y="135890"/>
                  </a:lnTo>
                  <a:lnTo>
                    <a:pt x="404609" y="135890"/>
                  </a:lnTo>
                  <a:lnTo>
                    <a:pt x="403504" y="135890"/>
                  </a:lnTo>
                  <a:lnTo>
                    <a:pt x="401878" y="137160"/>
                  </a:lnTo>
                  <a:lnTo>
                    <a:pt x="401878" y="139700"/>
                  </a:lnTo>
                  <a:lnTo>
                    <a:pt x="402945" y="140970"/>
                  </a:lnTo>
                  <a:lnTo>
                    <a:pt x="405155" y="140970"/>
                  </a:lnTo>
                  <a:lnTo>
                    <a:pt x="403504" y="139700"/>
                  </a:lnTo>
                  <a:lnTo>
                    <a:pt x="403237" y="138430"/>
                  </a:lnTo>
                  <a:lnTo>
                    <a:pt x="405409" y="139700"/>
                  </a:lnTo>
                  <a:lnTo>
                    <a:pt x="407035" y="139700"/>
                  </a:lnTo>
                  <a:lnTo>
                    <a:pt x="408127" y="138430"/>
                  </a:lnTo>
                  <a:lnTo>
                    <a:pt x="409219" y="137160"/>
                  </a:lnTo>
                  <a:lnTo>
                    <a:pt x="409219" y="140970"/>
                  </a:lnTo>
                  <a:lnTo>
                    <a:pt x="408241" y="143510"/>
                  </a:lnTo>
                  <a:lnTo>
                    <a:pt x="404444" y="144780"/>
                  </a:lnTo>
                  <a:lnTo>
                    <a:pt x="405409" y="146050"/>
                  </a:lnTo>
                  <a:lnTo>
                    <a:pt x="409219" y="148590"/>
                  </a:lnTo>
                  <a:lnTo>
                    <a:pt x="405155" y="148590"/>
                  </a:lnTo>
                  <a:lnTo>
                    <a:pt x="405155" y="146050"/>
                  </a:lnTo>
                  <a:lnTo>
                    <a:pt x="404050" y="144780"/>
                  </a:lnTo>
                  <a:lnTo>
                    <a:pt x="401878" y="144780"/>
                  </a:lnTo>
                  <a:lnTo>
                    <a:pt x="401878" y="151130"/>
                  </a:lnTo>
                  <a:lnTo>
                    <a:pt x="401066" y="152400"/>
                  </a:lnTo>
                  <a:lnTo>
                    <a:pt x="397814" y="152400"/>
                  </a:lnTo>
                  <a:lnTo>
                    <a:pt x="399961" y="156210"/>
                  </a:lnTo>
                  <a:lnTo>
                    <a:pt x="401485" y="160020"/>
                  </a:lnTo>
                  <a:lnTo>
                    <a:pt x="403110" y="168910"/>
                  </a:lnTo>
                  <a:lnTo>
                    <a:pt x="405409" y="172720"/>
                  </a:lnTo>
                  <a:lnTo>
                    <a:pt x="409219" y="175260"/>
                  </a:lnTo>
                  <a:lnTo>
                    <a:pt x="409219" y="172720"/>
                  </a:lnTo>
                  <a:lnTo>
                    <a:pt x="409892" y="171450"/>
                  </a:lnTo>
                  <a:lnTo>
                    <a:pt x="412584" y="171450"/>
                  </a:lnTo>
                  <a:lnTo>
                    <a:pt x="413270" y="172720"/>
                  </a:lnTo>
                  <a:lnTo>
                    <a:pt x="413270" y="175260"/>
                  </a:lnTo>
                  <a:lnTo>
                    <a:pt x="410832" y="175260"/>
                  </a:lnTo>
                  <a:lnTo>
                    <a:pt x="410400" y="175755"/>
                  </a:lnTo>
                  <a:lnTo>
                    <a:pt x="409676" y="176657"/>
                  </a:lnTo>
                  <a:lnTo>
                    <a:pt x="409219" y="177800"/>
                  </a:lnTo>
                  <a:lnTo>
                    <a:pt x="409219" y="181610"/>
                  </a:lnTo>
                  <a:lnTo>
                    <a:pt x="409473" y="180340"/>
                  </a:lnTo>
                  <a:lnTo>
                    <a:pt x="410540" y="180340"/>
                  </a:lnTo>
                  <a:lnTo>
                    <a:pt x="410972" y="179070"/>
                  </a:lnTo>
                  <a:lnTo>
                    <a:pt x="411226" y="179070"/>
                  </a:lnTo>
                  <a:lnTo>
                    <a:pt x="411518" y="177800"/>
                  </a:lnTo>
                  <a:lnTo>
                    <a:pt x="414337" y="177800"/>
                  </a:lnTo>
                  <a:lnTo>
                    <a:pt x="414896" y="179070"/>
                  </a:lnTo>
                  <a:lnTo>
                    <a:pt x="415963" y="180340"/>
                  </a:lnTo>
                  <a:lnTo>
                    <a:pt x="416521" y="180340"/>
                  </a:lnTo>
                  <a:lnTo>
                    <a:pt x="416521" y="181610"/>
                  </a:lnTo>
                  <a:lnTo>
                    <a:pt x="414337" y="180340"/>
                  </a:lnTo>
                  <a:lnTo>
                    <a:pt x="413270" y="179070"/>
                  </a:lnTo>
                  <a:lnTo>
                    <a:pt x="413270" y="180340"/>
                  </a:lnTo>
                  <a:lnTo>
                    <a:pt x="412711" y="180340"/>
                  </a:lnTo>
                  <a:lnTo>
                    <a:pt x="412711" y="181610"/>
                  </a:lnTo>
                  <a:lnTo>
                    <a:pt x="413270" y="181610"/>
                  </a:lnTo>
                  <a:lnTo>
                    <a:pt x="413270" y="184150"/>
                  </a:lnTo>
                  <a:lnTo>
                    <a:pt x="412038" y="186690"/>
                  </a:lnTo>
                  <a:lnTo>
                    <a:pt x="407162" y="193040"/>
                  </a:lnTo>
                  <a:lnTo>
                    <a:pt x="407111" y="194310"/>
                  </a:lnTo>
                  <a:lnTo>
                    <a:pt x="407035" y="196850"/>
                  </a:lnTo>
                  <a:lnTo>
                    <a:pt x="409219" y="200660"/>
                  </a:lnTo>
                  <a:lnTo>
                    <a:pt x="413143" y="200660"/>
                  </a:lnTo>
                  <a:lnTo>
                    <a:pt x="415836" y="198120"/>
                  </a:lnTo>
                  <a:lnTo>
                    <a:pt x="416521" y="200660"/>
                  </a:lnTo>
                  <a:lnTo>
                    <a:pt x="416521" y="204470"/>
                  </a:lnTo>
                  <a:lnTo>
                    <a:pt x="415963" y="204470"/>
                  </a:lnTo>
                  <a:lnTo>
                    <a:pt x="416521" y="205740"/>
                  </a:lnTo>
                  <a:lnTo>
                    <a:pt x="416521" y="208280"/>
                  </a:lnTo>
                  <a:lnTo>
                    <a:pt x="415836" y="208280"/>
                  </a:lnTo>
                  <a:lnTo>
                    <a:pt x="416521" y="209550"/>
                  </a:lnTo>
                  <a:lnTo>
                    <a:pt x="416521" y="212090"/>
                  </a:lnTo>
                  <a:lnTo>
                    <a:pt x="414896" y="212090"/>
                  </a:lnTo>
                  <a:lnTo>
                    <a:pt x="413816" y="210820"/>
                  </a:lnTo>
                  <a:lnTo>
                    <a:pt x="412711" y="208280"/>
                  </a:lnTo>
                  <a:lnTo>
                    <a:pt x="409219" y="208280"/>
                  </a:lnTo>
                  <a:lnTo>
                    <a:pt x="413270" y="212090"/>
                  </a:lnTo>
                  <a:lnTo>
                    <a:pt x="409219" y="212090"/>
                  </a:lnTo>
                  <a:lnTo>
                    <a:pt x="409219" y="213360"/>
                  </a:lnTo>
                  <a:lnTo>
                    <a:pt x="409727" y="214630"/>
                  </a:lnTo>
                  <a:lnTo>
                    <a:pt x="411911" y="215900"/>
                  </a:lnTo>
                  <a:lnTo>
                    <a:pt x="411353" y="217170"/>
                  </a:lnTo>
                  <a:lnTo>
                    <a:pt x="409219" y="219710"/>
                  </a:lnTo>
                  <a:lnTo>
                    <a:pt x="411911" y="219710"/>
                  </a:lnTo>
                  <a:lnTo>
                    <a:pt x="413270" y="220980"/>
                  </a:lnTo>
                  <a:lnTo>
                    <a:pt x="413270" y="222250"/>
                  </a:lnTo>
                  <a:lnTo>
                    <a:pt x="411353" y="222250"/>
                  </a:lnTo>
                  <a:lnTo>
                    <a:pt x="411353" y="223520"/>
                  </a:lnTo>
                  <a:lnTo>
                    <a:pt x="407035" y="226060"/>
                  </a:lnTo>
                  <a:lnTo>
                    <a:pt x="407035" y="227330"/>
                  </a:lnTo>
                  <a:lnTo>
                    <a:pt x="409219" y="227330"/>
                  </a:lnTo>
                  <a:lnTo>
                    <a:pt x="409346" y="231140"/>
                  </a:lnTo>
                  <a:lnTo>
                    <a:pt x="409473" y="232410"/>
                  </a:lnTo>
                  <a:lnTo>
                    <a:pt x="409600" y="233680"/>
                  </a:lnTo>
                  <a:lnTo>
                    <a:pt x="409790" y="236220"/>
                  </a:lnTo>
                  <a:lnTo>
                    <a:pt x="409892" y="237490"/>
                  </a:lnTo>
                  <a:lnTo>
                    <a:pt x="411099" y="240030"/>
                  </a:lnTo>
                  <a:lnTo>
                    <a:pt x="413270" y="241300"/>
                  </a:lnTo>
                  <a:lnTo>
                    <a:pt x="411099" y="243840"/>
                  </a:lnTo>
                  <a:lnTo>
                    <a:pt x="409600" y="243840"/>
                  </a:lnTo>
                  <a:lnTo>
                    <a:pt x="409346" y="242570"/>
                  </a:lnTo>
                  <a:lnTo>
                    <a:pt x="409219" y="245110"/>
                  </a:lnTo>
                  <a:lnTo>
                    <a:pt x="409727" y="246380"/>
                  </a:lnTo>
                  <a:lnTo>
                    <a:pt x="411353" y="246380"/>
                  </a:lnTo>
                  <a:lnTo>
                    <a:pt x="411911" y="247650"/>
                  </a:lnTo>
                  <a:lnTo>
                    <a:pt x="413270" y="247650"/>
                  </a:lnTo>
                  <a:lnTo>
                    <a:pt x="413270" y="248920"/>
                  </a:lnTo>
                  <a:lnTo>
                    <a:pt x="409219" y="248920"/>
                  </a:lnTo>
                  <a:lnTo>
                    <a:pt x="409219" y="251460"/>
                  </a:lnTo>
                  <a:lnTo>
                    <a:pt x="408533" y="252730"/>
                  </a:lnTo>
                  <a:lnTo>
                    <a:pt x="405803" y="256540"/>
                  </a:lnTo>
                  <a:lnTo>
                    <a:pt x="405155" y="257810"/>
                  </a:lnTo>
                  <a:lnTo>
                    <a:pt x="405155" y="260350"/>
                  </a:lnTo>
                  <a:lnTo>
                    <a:pt x="409219" y="260350"/>
                  </a:lnTo>
                  <a:lnTo>
                    <a:pt x="407593" y="261620"/>
                  </a:lnTo>
                  <a:lnTo>
                    <a:pt x="407035" y="262890"/>
                  </a:lnTo>
                  <a:lnTo>
                    <a:pt x="407593" y="262890"/>
                  </a:lnTo>
                  <a:lnTo>
                    <a:pt x="408114" y="264160"/>
                  </a:lnTo>
                  <a:lnTo>
                    <a:pt x="407035" y="265430"/>
                  </a:lnTo>
                  <a:lnTo>
                    <a:pt x="405930" y="267970"/>
                  </a:lnTo>
                  <a:lnTo>
                    <a:pt x="413816" y="267970"/>
                  </a:lnTo>
                  <a:lnTo>
                    <a:pt x="414896" y="269240"/>
                  </a:lnTo>
                  <a:lnTo>
                    <a:pt x="416521" y="271780"/>
                  </a:lnTo>
                  <a:lnTo>
                    <a:pt x="416521" y="274320"/>
                  </a:lnTo>
                  <a:lnTo>
                    <a:pt x="413270" y="274320"/>
                  </a:lnTo>
                  <a:lnTo>
                    <a:pt x="413270" y="275590"/>
                  </a:lnTo>
                  <a:lnTo>
                    <a:pt x="412978" y="276860"/>
                  </a:lnTo>
                  <a:lnTo>
                    <a:pt x="411353" y="278130"/>
                  </a:lnTo>
                  <a:lnTo>
                    <a:pt x="410286" y="279400"/>
                  </a:lnTo>
                  <a:lnTo>
                    <a:pt x="409219" y="279400"/>
                  </a:lnTo>
                  <a:lnTo>
                    <a:pt x="409219" y="274320"/>
                  </a:lnTo>
                  <a:lnTo>
                    <a:pt x="405409" y="273050"/>
                  </a:lnTo>
                  <a:lnTo>
                    <a:pt x="403364" y="273050"/>
                  </a:lnTo>
                  <a:lnTo>
                    <a:pt x="402818" y="278130"/>
                  </a:lnTo>
                  <a:lnTo>
                    <a:pt x="403504" y="280670"/>
                  </a:lnTo>
                  <a:lnTo>
                    <a:pt x="405155" y="281940"/>
                  </a:lnTo>
                  <a:lnTo>
                    <a:pt x="401332" y="284480"/>
                  </a:lnTo>
                  <a:lnTo>
                    <a:pt x="399148" y="287020"/>
                  </a:lnTo>
                  <a:lnTo>
                    <a:pt x="398081" y="294640"/>
                  </a:lnTo>
                  <a:lnTo>
                    <a:pt x="397992" y="295910"/>
                  </a:lnTo>
                  <a:lnTo>
                    <a:pt x="397903" y="297180"/>
                  </a:lnTo>
                  <a:lnTo>
                    <a:pt x="397814" y="304800"/>
                  </a:lnTo>
                  <a:lnTo>
                    <a:pt x="399961" y="302260"/>
                  </a:lnTo>
                  <a:lnTo>
                    <a:pt x="401878" y="302260"/>
                  </a:lnTo>
                  <a:lnTo>
                    <a:pt x="405155" y="307340"/>
                  </a:lnTo>
                  <a:lnTo>
                    <a:pt x="407035" y="308610"/>
                  </a:lnTo>
                  <a:lnTo>
                    <a:pt x="409219" y="308610"/>
                  </a:lnTo>
                  <a:lnTo>
                    <a:pt x="407035" y="306070"/>
                  </a:lnTo>
                  <a:lnTo>
                    <a:pt x="407162" y="304800"/>
                  </a:lnTo>
                  <a:lnTo>
                    <a:pt x="409600" y="302260"/>
                  </a:lnTo>
                  <a:lnTo>
                    <a:pt x="412038" y="300990"/>
                  </a:lnTo>
                  <a:lnTo>
                    <a:pt x="413270" y="299720"/>
                  </a:lnTo>
                  <a:lnTo>
                    <a:pt x="413270" y="297180"/>
                  </a:lnTo>
                  <a:lnTo>
                    <a:pt x="410286" y="297180"/>
                  </a:lnTo>
                  <a:lnTo>
                    <a:pt x="411353" y="295910"/>
                  </a:lnTo>
                  <a:lnTo>
                    <a:pt x="411911" y="295910"/>
                  </a:lnTo>
                  <a:lnTo>
                    <a:pt x="412978" y="294640"/>
                  </a:lnTo>
                  <a:lnTo>
                    <a:pt x="413270" y="294640"/>
                  </a:lnTo>
                  <a:lnTo>
                    <a:pt x="413270" y="293370"/>
                  </a:lnTo>
                  <a:lnTo>
                    <a:pt x="409219" y="293370"/>
                  </a:lnTo>
                  <a:lnTo>
                    <a:pt x="409727" y="292100"/>
                  </a:lnTo>
                  <a:lnTo>
                    <a:pt x="410832" y="290830"/>
                  </a:lnTo>
                  <a:lnTo>
                    <a:pt x="412165" y="290830"/>
                  </a:lnTo>
                  <a:lnTo>
                    <a:pt x="413270" y="289560"/>
                  </a:lnTo>
                  <a:lnTo>
                    <a:pt x="410540" y="289560"/>
                  </a:lnTo>
                  <a:lnTo>
                    <a:pt x="409219" y="288290"/>
                  </a:lnTo>
                  <a:lnTo>
                    <a:pt x="409219" y="281940"/>
                  </a:lnTo>
                  <a:lnTo>
                    <a:pt x="412978" y="284480"/>
                  </a:lnTo>
                  <a:lnTo>
                    <a:pt x="414896" y="284480"/>
                  </a:lnTo>
                  <a:lnTo>
                    <a:pt x="414896" y="281940"/>
                  </a:lnTo>
                  <a:lnTo>
                    <a:pt x="414896" y="279400"/>
                  </a:lnTo>
                  <a:lnTo>
                    <a:pt x="420611" y="279400"/>
                  </a:lnTo>
                  <a:lnTo>
                    <a:pt x="420611" y="283210"/>
                  </a:lnTo>
                  <a:lnTo>
                    <a:pt x="419379" y="284480"/>
                  </a:lnTo>
                  <a:lnTo>
                    <a:pt x="414502" y="287020"/>
                  </a:lnTo>
                  <a:lnTo>
                    <a:pt x="413270" y="288290"/>
                  </a:lnTo>
                  <a:lnTo>
                    <a:pt x="413270" y="289560"/>
                  </a:lnTo>
                  <a:lnTo>
                    <a:pt x="414896" y="292100"/>
                  </a:lnTo>
                  <a:lnTo>
                    <a:pt x="416521" y="292100"/>
                  </a:lnTo>
                  <a:lnTo>
                    <a:pt x="418134" y="289560"/>
                  </a:lnTo>
                  <a:lnTo>
                    <a:pt x="419798" y="288290"/>
                  </a:lnTo>
                  <a:lnTo>
                    <a:pt x="420611" y="288290"/>
                  </a:lnTo>
                  <a:lnTo>
                    <a:pt x="420611" y="289560"/>
                  </a:lnTo>
                  <a:lnTo>
                    <a:pt x="420052" y="290830"/>
                  </a:lnTo>
                  <a:lnTo>
                    <a:pt x="418947" y="290830"/>
                  </a:lnTo>
                  <a:lnTo>
                    <a:pt x="418426" y="292100"/>
                  </a:lnTo>
                  <a:lnTo>
                    <a:pt x="418947" y="292100"/>
                  </a:lnTo>
                  <a:lnTo>
                    <a:pt x="420611" y="293370"/>
                  </a:lnTo>
                  <a:lnTo>
                    <a:pt x="423849" y="289560"/>
                  </a:lnTo>
                  <a:lnTo>
                    <a:pt x="423849" y="293370"/>
                  </a:lnTo>
                  <a:lnTo>
                    <a:pt x="423303" y="295910"/>
                  </a:lnTo>
                  <a:lnTo>
                    <a:pt x="422236" y="294640"/>
                  </a:lnTo>
                  <a:lnTo>
                    <a:pt x="421132" y="294640"/>
                  </a:lnTo>
                  <a:lnTo>
                    <a:pt x="420611" y="295910"/>
                  </a:lnTo>
                  <a:lnTo>
                    <a:pt x="420611" y="298450"/>
                  </a:lnTo>
                  <a:lnTo>
                    <a:pt x="421132" y="299720"/>
                  </a:lnTo>
                  <a:lnTo>
                    <a:pt x="422236" y="302260"/>
                  </a:lnTo>
                  <a:lnTo>
                    <a:pt x="422744" y="303530"/>
                  </a:lnTo>
                  <a:lnTo>
                    <a:pt x="423303" y="304800"/>
                  </a:lnTo>
                  <a:lnTo>
                    <a:pt x="424929" y="304800"/>
                  </a:lnTo>
                  <a:lnTo>
                    <a:pt x="425996" y="303530"/>
                  </a:lnTo>
                  <a:lnTo>
                    <a:pt x="426542" y="303530"/>
                  </a:lnTo>
                  <a:lnTo>
                    <a:pt x="427647" y="302260"/>
                  </a:lnTo>
                  <a:lnTo>
                    <a:pt x="427913" y="302260"/>
                  </a:lnTo>
                  <a:lnTo>
                    <a:pt x="427913" y="300990"/>
                  </a:lnTo>
                  <a:lnTo>
                    <a:pt x="431152" y="300990"/>
                  </a:lnTo>
                  <a:lnTo>
                    <a:pt x="431152" y="303530"/>
                  </a:lnTo>
                  <a:lnTo>
                    <a:pt x="430644" y="304800"/>
                  </a:lnTo>
                  <a:lnTo>
                    <a:pt x="428459" y="304800"/>
                  </a:lnTo>
                  <a:lnTo>
                    <a:pt x="427913" y="306070"/>
                  </a:lnTo>
                  <a:lnTo>
                    <a:pt x="427913" y="308610"/>
                  </a:lnTo>
                  <a:lnTo>
                    <a:pt x="428726" y="308610"/>
                  </a:lnTo>
                  <a:lnTo>
                    <a:pt x="428726" y="311150"/>
                  </a:lnTo>
                  <a:lnTo>
                    <a:pt x="427913" y="311150"/>
                  </a:lnTo>
                  <a:lnTo>
                    <a:pt x="427913" y="312420"/>
                  </a:lnTo>
                  <a:lnTo>
                    <a:pt x="423849" y="312420"/>
                  </a:lnTo>
                  <a:lnTo>
                    <a:pt x="425996" y="313690"/>
                  </a:lnTo>
                  <a:lnTo>
                    <a:pt x="428586" y="316230"/>
                  </a:lnTo>
                  <a:lnTo>
                    <a:pt x="431584" y="317500"/>
                  </a:lnTo>
                  <a:lnTo>
                    <a:pt x="437134" y="317500"/>
                  </a:lnTo>
                  <a:lnTo>
                    <a:pt x="439305" y="316230"/>
                  </a:lnTo>
                  <a:lnTo>
                    <a:pt x="439305" y="320040"/>
                  </a:lnTo>
                  <a:lnTo>
                    <a:pt x="442556" y="320040"/>
                  </a:lnTo>
                  <a:lnTo>
                    <a:pt x="440931" y="321310"/>
                  </a:lnTo>
                  <a:lnTo>
                    <a:pt x="441744" y="322580"/>
                  </a:lnTo>
                  <a:lnTo>
                    <a:pt x="448259" y="323850"/>
                  </a:lnTo>
                  <a:lnTo>
                    <a:pt x="449884" y="325120"/>
                  </a:lnTo>
                  <a:lnTo>
                    <a:pt x="451218" y="323850"/>
                  </a:lnTo>
                  <a:lnTo>
                    <a:pt x="453948" y="323850"/>
                  </a:lnTo>
                  <a:lnTo>
                    <a:pt x="453948" y="326390"/>
                  </a:lnTo>
                  <a:lnTo>
                    <a:pt x="456641" y="326390"/>
                  </a:lnTo>
                  <a:lnTo>
                    <a:pt x="457187" y="327660"/>
                  </a:lnTo>
                  <a:lnTo>
                    <a:pt x="457746" y="327660"/>
                  </a:lnTo>
                  <a:lnTo>
                    <a:pt x="459105" y="328930"/>
                  </a:lnTo>
                  <a:lnTo>
                    <a:pt x="458558" y="327660"/>
                  </a:lnTo>
                  <a:lnTo>
                    <a:pt x="459625" y="326390"/>
                  </a:lnTo>
                  <a:lnTo>
                    <a:pt x="460730" y="326390"/>
                  </a:lnTo>
                  <a:lnTo>
                    <a:pt x="461276" y="325120"/>
                  </a:lnTo>
                  <a:lnTo>
                    <a:pt x="461276" y="323850"/>
                  </a:lnTo>
                  <a:lnTo>
                    <a:pt x="457873" y="323850"/>
                  </a:lnTo>
                  <a:lnTo>
                    <a:pt x="457606" y="325120"/>
                  </a:lnTo>
                  <a:lnTo>
                    <a:pt x="457187" y="325120"/>
                  </a:lnTo>
                  <a:lnTo>
                    <a:pt x="457187" y="323850"/>
                  </a:lnTo>
                  <a:lnTo>
                    <a:pt x="459371" y="321310"/>
                  </a:lnTo>
                  <a:lnTo>
                    <a:pt x="460730" y="320040"/>
                  </a:lnTo>
                  <a:lnTo>
                    <a:pt x="461797" y="316230"/>
                  </a:lnTo>
                  <a:lnTo>
                    <a:pt x="463169" y="313690"/>
                  </a:lnTo>
                  <a:lnTo>
                    <a:pt x="465340" y="312420"/>
                  </a:lnTo>
                  <a:lnTo>
                    <a:pt x="461276" y="312420"/>
                  </a:lnTo>
                  <a:lnTo>
                    <a:pt x="461276" y="311150"/>
                  </a:lnTo>
                  <a:lnTo>
                    <a:pt x="461543" y="311150"/>
                  </a:lnTo>
                  <a:lnTo>
                    <a:pt x="462610" y="309880"/>
                  </a:lnTo>
                  <a:lnTo>
                    <a:pt x="463029" y="309880"/>
                  </a:lnTo>
                  <a:lnTo>
                    <a:pt x="463296" y="308610"/>
                  </a:lnTo>
                  <a:lnTo>
                    <a:pt x="465340" y="308610"/>
                  </a:lnTo>
                  <a:lnTo>
                    <a:pt x="465340" y="307340"/>
                  </a:lnTo>
                  <a:lnTo>
                    <a:pt x="465048" y="306070"/>
                  </a:lnTo>
                  <a:lnTo>
                    <a:pt x="463981" y="304800"/>
                  </a:lnTo>
                  <a:lnTo>
                    <a:pt x="463423" y="304800"/>
                  </a:lnTo>
                  <a:lnTo>
                    <a:pt x="462889" y="303530"/>
                  </a:lnTo>
                  <a:lnTo>
                    <a:pt x="461797" y="300990"/>
                  </a:lnTo>
                  <a:lnTo>
                    <a:pt x="461276" y="300990"/>
                  </a:lnTo>
                  <a:lnTo>
                    <a:pt x="460997" y="302260"/>
                  </a:lnTo>
                  <a:lnTo>
                    <a:pt x="459371" y="303530"/>
                  </a:lnTo>
                  <a:lnTo>
                    <a:pt x="458292" y="303530"/>
                  </a:lnTo>
                  <a:lnTo>
                    <a:pt x="457187" y="300990"/>
                  </a:lnTo>
                  <a:lnTo>
                    <a:pt x="459371" y="299720"/>
                  </a:lnTo>
                  <a:lnTo>
                    <a:pt x="459371" y="298450"/>
                  </a:lnTo>
                  <a:lnTo>
                    <a:pt x="457187" y="299720"/>
                  </a:lnTo>
                  <a:lnTo>
                    <a:pt x="453948" y="299720"/>
                  </a:lnTo>
                  <a:lnTo>
                    <a:pt x="453948" y="297180"/>
                  </a:lnTo>
                  <a:lnTo>
                    <a:pt x="455574" y="295910"/>
                  </a:lnTo>
                  <a:lnTo>
                    <a:pt x="457314" y="293370"/>
                  </a:lnTo>
                  <a:lnTo>
                    <a:pt x="459232" y="292100"/>
                  </a:lnTo>
                  <a:lnTo>
                    <a:pt x="461124" y="289560"/>
                  </a:lnTo>
                  <a:lnTo>
                    <a:pt x="463169" y="288290"/>
                  </a:lnTo>
                  <a:lnTo>
                    <a:pt x="465340" y="285750"/>
                  </a:lnTo>
                  <a:lnTo>
                    <a:pt x="465340" y="283210"/>
                  </a:lnTo>
                  <a:lnTo>
                    <a:pt x="466407" y="280670"/>
                  </a:lnTo>
                  <a:lnTo>
                    <a:pt x="468579" y="279400"/>
                  </a:lnTo>
                  <a:lnTo>
                    <a:pt x="468033" y="279400"/>
                  </a:lnTo>
                  <a:lnTo>
                    <a:pt x="467512" y="278130"/>
                  </a:lnTo>
                  <a:lnTo>
                    <a:pt x="465861" y="276860"/>
                  </a:lnTo>
                  <a:lnTo>
                    <a:pt x="465340" y="275590"/>
                  </a:lnTo>
                  <a:lnTo>
                    <a:pt x="465340" y="274320"/>
                  </a:lnTo>
                  <a:lnTo>
                    <a:pt x="465861" y="275590"/>
                  </a:lnTo>
                  <a:lnTo>
                    <a:pt x="466407" y="275590"/>
                  </a:lnTo>
                  <a:lnTo>
                    <a:pt x="466966" y="274320"/>
                  </a:lnTo>
                  <a:lnTo>
                    <a:pt x="468033" y="274320"/>
                  </a:lnTo>
                  <a:lnTo>
                    <a:pt x="468579" y="273050"/>
                  </a:lnTo>
                  <a:lnTo>
                    <a:pt x="468579" y="271780"/>
                  </a:lnTo>
                  <a:lnTo>
                    <a:pt x="467093" y="271780"/>
                  </a:lnTo>
                  <a:lnTo>
                    <a:pt x="469011" y="270510"/>
                  </a:lnTo>
                  <a:lnTo>
                    <a:pt x="470890" y="270510"/>
                  </a:lnTo>
                  <a:lnTo>
                    <a:pt x="470763" y="269240"/>
                  </a:lnTo>
                  <a:lnTo>
                    <a:pt x="468579" y="267970"/>
                  </a:lnTo>
                  <a:lnTo>
                    <a:pt x="466966" y="267970"/>
                  </a:lnTo>
                  <a:lnTo>
                    <a:pt x="465048" y="269240"/>
                  </a:lnTo>
                  <a:lnTo>
                    <a:pt x="460730" y="279400"/>
                  </a:lnTo>
                  <a:lnTo>
                    <a:pt x="457746" y="280670"/>
                  </a:lnTo>
                  <a:lnTo>
                    <a:pt x="453948" y="279400"/>
                  </a:lnTo>
                  <a:lnTo>
                    <a:pt x="455574" y="279400"/>
                  </a:lnTo>
                  <a:lnTo>
                    <a:pt x="455434" y="278130"/>
                  </a:lnTo>
                  <a:lnTo>
                    <a:pt x="453555" y="276860"/>
                  </a:lnTo>
                  <a:lnTo>
                    <a:pt x="451637" y="274320"/>
                  </a:lnTo>
                  <a:lnTo>
                    <a:pt x="451764" y="273050"/>
                  </a:lnTo>
                  <a:lnTo>
                    <a:pt x="453948" y="271780"/>
                  </a:lnTo>
                  <a:lnTo>
                    <a:pt x="453948" y="273050"/>
                  </a:lnTo>
                  <a:lnTo>
                    <a:pt x="454494" y="274320"/>
                  </a:lnTo>
                  <a:lnTo>
                    <a:pt x="455574" y="274320"/>
                  </a:lnTo>
                  <a:lnTo>
                    <a:pt x="456120" y="275590"/>
                  </a:lnTo>
                  <a:lnTo>
                    <a:pt x="456641" y="275590"/>
                  </a:lnTo>
                  <a:lnTo>
                    <a:pt x="457187" y="274320"/>
                  </a:lnTo>
                  <a:lnTo>
                    <a:pt x="455015" y="273050"/>
                  </a:lnTo>
                  <a:lnTo>
                    <a:pt x="456374" y="271780"/>
                  </a:lnTo>
                  <a:lnTo>
                    <a:pt x="461276" y="271780"/>
                  </a:lnTo>
                  <a:lnTo>
                    <a:pt x="461276" y="267970"/>
                  </a:lnTo>
                  <a:lnTo>
                    <a:pt x="461124" y="265430"/>
                  </a:lnTo>
                  <a:lnTo>
                    <a:pt x="460565" y="264160"/>
                  </a:lnTo>
                  <a:lnTo>
                    <a:pt x="459371" y="261620"/>
                  </a:lnTo>
                  <a:lnTo>
                    <a:pt x="457187" y="260350"/>
                  </a:lnTo>
                  <a:lnTo>
                    <a:pt x="455574" y="257810"/>
                  </a:lnTo>
                  <a:lnTo>
                    <a:pt x="454367" y="257810"/>
                  </a:lnTo>
                  <a:lnTo>
                    <a:pt x="452716" y="261620"/>
                  </a:lnTo>
                  <a:lnTo>
                    <a:pt x="450405" y="261620"/>
                  </a:lnTo>
                  <a:lnTo>
                    <a:pt x="446646" y="260350"/>
                  </a:lnTo>
                  <a:lnTo>
                    <a:pt x="448259" y="260350"/>
                  </a:lnTo>
                  <a:lnTo>
                    <a:pt x="450570" y="259080"/>
                  </a:lnTo>
                  <a:lnTo>
                    <a:pt x="456514" y="254000"/>
                  </a:lnTo>
                  <a:lnTo>
                    <a:pt x="459105" y="252730"/>
                  </a:lnTo>
                  <a:lnTo>
                    <a:pt x="460730" y="252730"/>
                  </a:lnTo>
                  <a:lnTo>
                    <a:pt x="459917" y="251460"/>
                  </a:lnTo>
                  <a:lnTo>
                    <a:pt x="458812" y="251460"/>
                  </a:lnTo>
                  <a:lnTo>
                    <a:pt x="457746" y="250190"/>
                  </a:lnTo>
                  <a:lnTo>
                    <a:pt x="456933" y="250190"/>
                  </a:lnTo>
                  <a:lnTo>
                    <a:pt x="455828" y="248920"/>
                  </a:lnTo>
                  <a:lnTo>
                    <a:pt x="453948" y="248920"/>
                  </a:lnTo>
                  <a:lnTo>
                    <a:pt x="453948" y="250190"/>
                  </a:lnTo>
                  <a:lnTo>
                    <a:pt x="453656" y="250190"/>
                  </a:lnTo>
                  <a:lnTo>
                    <a:pt x="453136" y="251460"/>
                  </a:lnTo>
                  <a:lnTo>
                    <a:pt x="452412" y="250647"/>
                  </a:lnTo>
                  <a:lnTo>
                    <a:pt x="452412" y="252730"/>
                  </a:lnTo>
                  <a:lnTo>
                    <a:pt x="444728" y="260350"/>
                  </a:lnTo>
                  <a:lnTo>
                    <a:pt x="446214" y="259080"/>
                  </a:lnTo>
                  <a:lnTo>
                    <a:pt x="447713" y="254000"/>
                  </a:lnTo>
                  <a:lnTo>
                    <a:pt x="449567" y="252730"/>
                  </a:lnTo>
                  <a:lnTo>
                    <a:pt x="452412" y="252730"/>
                  </a:lnTo>
                  <a:lnTo>
                    <a:pt x="452412" y="250647"/>
                  </a:lnTo>
                  <a:lnTo>
                    <a:pt x="452005" y="250190"/>
                  </a:lnTo>
                  <a:lnTo>
                    <a:pt x="452323" y="248920"/>
                  </a:lnTo>
                  <a:lnTo>
                    <a:pt x="454367" y="247650"/>
                  </a:lnTo>
                  <a:lnTo>
                    <a:pt x="456806" y="246380"/>
                  </a:lnTo>
                  <a:lnTo>
                    <a:pt x="459105" y="245110"/>
                  </a:lnTo>
                  <a:lnTo>
                    <a:pt x="458419" y="245110"/>
                  </a:lnTo>
                  <a:lnTo>
                    <a:pt x="459232" y="243840"/>
                  </a:lnTo>
                  <a:lnTo>
                    <a:pt x="460044" y="242570"/>
                  </a:lnTo>
                  <a:lnTo>
                    <a:pt x="459371" y="241300"/>
                  </a:lnTo>
                  <a:lnTo>
                    <a:pt x="460730" y="241300"/>
                  </a:lnTo>
                  <a:lnTo>
                    <a:pt x="461797" y="238760"/>
                  </a:lnTo>
                  <a:lnTo>
                    <a:pt x="463169" y="240030"/>
                  </a:lnTo>
                  <a:lnTo>
                    <a:pt x="465340" y="241300"/>
                  </a:lnTo>
                  <a:lnTo>
                    <a:pt x="462356" y="241300"/>
                  </a:lnTo>
                  <a:lnTo>
                    <a:pt x="464527" y="243840"/>
                  </a:lnTo>
                  <a:lnTo>
                    <a:pt x="465340" y="245110"/>
                  </a:lnTo>
                  <a:lnTo>
                    <a:pt x="467512" y="245110"/>
                  </a:lnTo>
                  <a:lnTo>
                    <a:pt x="466407" y="242570"/>
                  </a:lnTo>
                  <a:lnTo>
                    <a:pt x="466966" y="241300"/>
                  </a:lnTo>
                  <a:lnTo>
                    <a:pt x="468579" y="241300"/>
                  </a:lnTo>
                  <a:lnTo>
                    <a:pt x="468845" y="240030"/>
                  </a:lnTo>
                  <a:lnTo>
                    <a:pt x="470496" y="238760"/>
                  </a:lnTo>
                  <a:lnTo>
                    <a:pt x="463169" y="238760"/>
                  </a:lnTo>
                  <a:lnTo>
                    <a:pt x="462610" y="237490"/>
                  </a:lnTo>
                  <a:lnTo>
                    <a:pt x="464781" y="237490"/>
                  </a:lnTo>
                  <a:lnTo>
                    <a:pt x="465340" y="236220"/>
                  </a:lnTo>
                  <a:lnTo>
                    <a:pt x="465340" y="233680"/>
                  </a:lnTo>
                  <a:lnTo>
                    <a:pt x="468579" y="229870"/>
                  </a:lnTo>
                  <a:lnTo>
                    <a:pt x="468579" y="233680"/>
                  </a:lnTo>
                  <a:lnTo>
                    <a:pt x="470763" y="233680"/>
                  </a:lnTo>
                  <a:lnTo>
                    <a:pt x="471436" y="232410"/>
                  </a:lnTo>
                  <a:lnTo>
                    <a:pt x="470623" y="229870"/>
                  </a:lnTo>
                  <a:lnTo>
                    <a:pt x="469823" y="227330"/>
                  </a:lnTo>
                  <a:lnTo>
                    <a:pt x="472643" y="227330"/>
                  </a:lnTo>
                  <a:lnTo>
                    <a:pt x="472643" y="224790"/>
                  </a:lnTo>
                  <a:lnTo>
                    <a:pt x="471576" y="222250"/>
                  </a:lnTo>
                  <a:lnTo>
                    <a:pt x="467220" y="219710"/>
                  </a:lnTo>
                  <a:lnTo>
                    <a:pt x="465340" y="219710"/>
                  </a:lnTo>
                  <a:lnTo>
                    <a:pt x="465594" y="220980"/>
                  </a:lnTo>
                  <a:lnTo>
                    <a:pt x="466153" y="220980"/>
                  </a:lnTo>
                  <a:lnTo>
                    <a:pt x="466153" y="222250"/>
                  </a:lnTo>
                  <a:lnTo>
                    <a:pt x="465340" y="222250"/>
                  </a:lnTo>
                  <a:lnTo>
                    <a:pt x="461276" y="219710"/>
                  </a:lnTo>
                  <a:lnTo>
                    <a:pt x="461276" y="215900"/>
                  </a:lnTo>
                  <a:lnTo>
                    <a:pt x="465340" y="215900"/>
                  </a:lnTo>
                  <a:lnTo>
                    <a:pt x="465340" y="214630"/>
                  </a:lnTo>
                  <a:lnTo>
                    <a:pt x="465340" y="213360"/>
                  </a:lnTo>
                  <a:lnTo>
                    <a:pt x="464654" y="213360"/>
                  </a:lnTo>
                  <a:lnTo>
                    <a:pt x="461924" y="214630"/>
                  </a:lnTo>
                  <a:lnTo>
                    <a:pt x="461276" y="213360"/>
                  </a:lnTo>
                  <a:lnTo>
                    <a:pt x="461276" y="209550"/>
                  </a:lnTo>
                  <a:lnTo>
                    <a:pt x="461924" y="208280"/>
                  </a:lnTo>
                  <a:lnTo>
                    <a:pt x="463296" y="208280"/>
                  </a:lnTo>
                  <a:lnTo>
                    <a:pt x="464591" y="207073"/>
                  </a:lnTo>
                  <a:lnTo>
                    <a:pt x="465340" y="205740"/>
                  </a:lnTo>
                  <a:lnTo>
                    <a:pt x="465340" y="207391"/>
                  </a:lnTo>
                  <a:lnTo>
                    <a:pt x="467487" y="207391"/>
                  </a:lnTo>
                  <a:lnTo>
                    <a:pt x="468579" y="208749"/>
                  </a:lnTo>
                  <a:lnTo>
                    <a:pt x="468579" y="211455"/>
                  </a:lnTo>
                  <a:lnTo>
                    <a:pt x="470763" y="211455"/>
                  </a:lnTo>
                  <a:lnTo>
                    <a:pt x="471449" y="210769"/>
                  </a:lnTo>
                  <a:lnTo>
                    <a:pt x="470636" y="209397"/>
                  </a:lnTo>
                  <a:lnTo>
                    <a:pt x="469823" y="208076"/>
                  </a:lnTo>
                  <a:lnTo>
                    <a:pt x="470471" y="207391"/>
                  </a:lnTo>
                  <a:lnTo>
                    <a:pt x="469099" y="206705"/>
                  </a:lnTo>
                  <a:lnTo>
                    <a:pt x="468579" y="205346"/>
                  </a:lnTo>
                  <a:lnTo>
                    <a:pt x="468210" y="204470"/>
                  </a:lnTo>
                  <a:lnTo>
                    <a:pt x="468579" y="204470"/>
                  </a:lnTo>
                  <a:lnTo>
                    <a:pt x="468579" y="203200"/>
                  </a:lnTo>
                  <a:lnTo>
                    <a:pt x="469138" y="203200"/>
                  </a:lnTo>
                  <a:lnTo>
                    <a:pt x="470204" y="201930"/>
                  </a:lnTo>
                  <a:lnTo>
                    <a:pt x="470763" y="201930"/>
                  </a:lnTo>
                  <a:lnTo>
                    <a:pt x="471576" y="200660"/>
                  </a:lnTo>
                  <a:lnTo>
                    <a:pt x="472643" y="200660"/>
                  </a:lnTo>
                  <a:lnTo>
                    <a:pt x="472643" y="198120"/>
                  </a:lnTo>
                  <a:lnTo>
                    <a:pt x="472643" y="196850"/>
                  </a:lnTo>
                  <a:lnTo>
                    <a:pt x="470636" y="194310"/>
                  </a:lnTo>
                  <a:lnTo>
                    <a:pt x="467766" y="194310"/>
                  </a:lnTo>
                  <a:lnTo>
                    <a:pt x="467766" y="203847"/>
                  </a:lnTo>
                  <a:lnTo>
                    <a:pt x="466966" y="203301"/>
                  </a:lnTo>
                  <a:lnTo>
                    <a:pt x="465340" y="203301"/>
                  </a:lnTo>
                  <a:lnTo>
                    <a:pt x="465340" y="204470"/>
                  </a:lnTo>
                  <a:lnTo>
                    <a:pt x="463169" y="205740"/>
                  </a:lnTo>
                  <a:lnTo>
                    <a:pt x="462089" y="205740"/>
                  </a:lnTo>
                  <a:lnTo>
                    <a:pt x="462089" y="201930"/>
                  </a:lnTo>
                  <a:lnTo>
                    <a:pt x="463169" y="200660"/>
                  </a:lnTo>
                  <a:lnTo>
                    <a:pt x="465340" y="200660"/>
                  </a:lnTo>
                  <a:lnTo>
                    <a:pt x="465340" y="203200"/>
                  </a:lnTo>
                  <a:lnTo>
                    <a:pt x="467512" y="203200"/>
                  </a:lnTo>
                  <a:lnTo>
                    <a:pt x="467766" y="203847"/>
                  </a:lnTo>
                  <a:lnTo>
                    <a:pt x="467766" y="194310"/>
                  </a:lnTo>
                  <a:lnTo>
                    <a:pt x="466572" y="194310"/>
                  </a:lnTo>
                  <a:lnTo>
                    <a:pt x="462483" y="193040"/>
                  </a:lnTo>
                  <a:lnTo>
                    <a:pt x="457187" y="193040"/>
                  </a:lnTo>
                  <a:lnTo>
                    <a:pt x="459371" y="191770"/>
                  </a:lnTo>
                  <a:lnTo>
                    <a:pt x="461924" y="190500"/>
                  </a:lnTo>
                  <a:lnTo>
                    <a:pt x="467906" y="191770"/>
                  </a:lnTo>
                  <a:lnTo>
                    <a:pt x="470496" y="191770"/>
                  </a:lnTo>
                  <a:lnTo>
                    <a:pt x="471563" y="190500"/>
                  </a:lnTo>
                  <a:lnTo>
                    <a:pt x="472643" y="18923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0" name="object 7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043659" y="13144670"/>
              <a:ext cx="172462" cy="108432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5409324" y="12508547"/>
              <a:ext cx="842644" cy="947419"/>
            </a:xfrm>
            <a:custGeom>
              <a:avLst/>
              <a:gdLst/>
              <a:ahLst/>
              <a:cxnLst/>
              <a:rect l="l" t="t" r="r" b="b"/>
              <a:pathLst>
                <a:path w="842645" h="947419">
                  <a:moveTo>
                    <a:pt x="258292" y="370179"/>
                  </a:moveTo>
                  <a:lnTo>
                    <a:pt x="258152" y="363397"/>
                  </a:lnTo>
                  <a:lnTo>
                    <a:pt x="257606" y="351485"/>
                  </a:lnTo>
                  <a:lnTo>
                    <a:pt x="256400" y="345770"/>
                  </a:lnTo>
                  <a:lnTo>
                    <a:pt x="254228" y="340347"/>
                  </a:lnTo>
                  <a:lnTo>
                    <a:pt x="254228" y="350926"/>
                  </a:lnTo>
                  <a:lnTo>
                    <a:pt x="258292" y="377774"/>
                  </a:lnTo>
                  <a:lnTo>
                    <a:pt x="258292" y="370179"/>
                  </a:lnTo>
                  <a:close/>
                </a:path>
                <a:path w="842645" h="947419">
                  <a:moveTo>
                    <a:pt x="275297" y="629818"/>
                  </a:moveTo>
                  <a:lnTo>
                    <a:pt x="274967" y="629945"/>
                  </a:lnTo>
                  <a:lnTo>
                    <a:pt x="275132" y="630593"/>
                  </a:lnTo>
                  <a:lnTo>
                    <a:pt x="275297" y="629818"/>
                  </a:lnTo>
                  <a:close/>
                </a:path>
                <a:path w="842645" h="947419">
                  <a:moveTo>
                    <a:pt x="280352" y="648652"/>
                  </a:moveTo>
                  <a:lnTo>
                    <a:pt x="279476" y="641769"/>
                  </a:lnTo>
                  <a:lnTo>
                    <a:pt x="279539" y="643940"/>
                  </a:lnTo>
                  <a:lnTo>
                    <a:pt x="279768" y="646087"/>
                  </a:lnTo>
                  <a:lnTo>
                    <a:pt x="280250" y="648258"/>
                  </a:lnTo>
                  <a:lnTo>
                    <a:pt x="280352" y="648652"/>
                  </a:lnTo>
                  <a:close/>
                </a:path>
                <a:path w="842645" h="947419">
                  <a:moveTo>
                    <a:pt x="280441" y="649325"/>
                  </a:moveTo>
                  <a:lnTo>
                    <a:pt x="280352" y="648652"/>
                  </a:lnTo>
                  <a:lnTo>
                    <a:pt x="280377" y="648970"/>
                  </a:lnTo>
                  <a:lnTo>
                    <a:pt x="280441" y="649325"/>
                  </a:lnTo>
                  <a:close/>
                </a:path>
                <a:path w="842645" h="947419">
                  <a:moveTo>
                    <a:pt x="281038" y="653986"/>
                  </a:moveTo>
                  <a:lnTo>
                    <a:pt x="281000" y="652691"/>
                  </a:lnTo>
                  <a:lnTo>
                    <a:pt x="280809" y="651103"/>
                  </a:lnTo>
                  <a:lnTo>
                    <a:pt x="280454" y="649312"/>
                  </a:lnTo>
                  <a:lnTo>
                    <a:pt x="281038" y="653986"/>
                  </a:lnTo>
                  <a:close/>
                </a:path>
                <a:path w="842645" h="947419">
                  <a:moveTo>
                    <a:pt x="281724" y="670090"/>
                  </a:moveTo>
                  <a:lnTo>
                    <a:pt x="281470" y="669696"/>
                  </a:lnTo>
                  <a:lnTo>
                    <a:pt x="280657" y="669404"/>
                  </a:lnTo>
                  <a:lnTo>
                    <a:pt x="279425" y="672261"/>
                  </a:lnTo>
                  <a:lnTo>
                    <a:pt x="280530" y="671715"/>
                  </a:lnTo>
                  <a:lnTo>
                    <a:pt x="281178" y="671156"/>
                  </a:lnTo>
                  <a:lnTo>
                    <a:pt x="281470" y="670636"/>
                  </a:lnTo>
                  <a:lnTo>
                    <a:pt x="281724" y="670090"/>
                  </a:lnTo>
                  <a:close/>
                </a:path>
                <a:path w="842645" h="947419">
                  <a:moveTo>
                    <a:pt x="329971" y="941209"/>
                  </a:moveTo>
                  <a:lnTo>
                    <a:pt x="329082" y="942060"/>
                  </a:lnTo>
                  <a:lnTo>
                    <a:pt x="329082" y="944778"/>
                  </a:lnTo>
                  <a:lnTo>
                    <a:pt x="329971" y="941209"/>
                  </a:lnTo>
                  <a:close/>
                </a:path>
                <a:path w="842645" h="947419">
                  <a:moveTo>
                    <a:pt x="330301" y="882040"/>
                  </a:moveTo>
                  <a:lnTo>
                    <a:pt x="329882" y="882065"/>
                  </a:lnTo>
                  <a:lnTo>
                    <a:pt x="329526" y="882142"/>
                  </a:lnTo>
                  <a:lnTo>
                    <a:pt x="329069" y="882142"/>
                  </a:lnTo>
                  <a:lnTo>
                    <a:pt x="329069" y="882561"/>
                  </a:lnTo>
                  <a:lnTo>
                    <a:pt x="329196" y="882916"/>
                  </a:lnTo>
                  <a:lnTo>
                    <a:pt x="329298" y="883272"/>
                  </a:lnTo>
                  <a:lnTo>
                    <a:pt x="329615" y="882853"/>
                  </a:lnTo>
                  <a:lnTo>
                    <a:pt x="329984" y="882459"/>
                  </a:lnTo>
                  <a:lnTo>
                    <a:pt x="330301" y="882040"/>
                  </a:lnTo>
                  <a:close/>
                </a:path>
                <a:path w="842645" h="947419">
                  <a:moveTo>
                    <a:pt x="343700" y="861529"/>
                  </a:moveTo>
                  <a:lnTo>
                    <a:pt x="342887" y="859358"/>
                  </a:lnTo>
                  <a:lnTo>
                    <a:pt x="339648" y="859358"/>
                  </a:lnTo>
                  <a:lnTo>
                    <a:pt x="337959" y="868248"/>
                  </a:lnTo>
                  <a:lnTo>
                    <a:pt x="334848" y="875614"/>
                  </a:lnTo>
                  <a:lnTo>
                    <a:pt x="334772" y="875779"/>
                  </a:lnTo>
                  <a:lnTo>
                    <a:pt x="330288" y="882040"/>
                  </a:lnTo>
                  <a:lnTo>
                    <a:pt x="332790" y="881811"/>
                  </a:lnTo>
                  <a:lnTo>
                    <a:pt x="334454" y="880910"/>
                  </a:lnTo>
                  <a:lnTo>
                    <a:pt x="335978" y="877366"/>
                  </a:lnTo>
                  <a:lnTo>
                    <a:pt x="337464" y="876427"/>
                  </a:lnTo>
                  <a:lnTo>
                    <a:pt x="339090" y="876427"/>
                  </a:lnTo>
                  <a:lnTo>
                    <a:pt x="338543" y="876173"/>
                  </a:lnTo>
                  <a:lnTo>
                    <a:pt x="338023" y="875614"/>
                  </a:lnTo>
                  <a:lnTo>
                    <a:pt x="336918" y="875068"/>
                  </a:lnTo>
                  <a:lnTo>
                    <a:pt x="337464" y="873696"/>
                  </a:lnTo>
                  <a:lnTo>
                    <a:pt x="339648" y="871562"/>
                  </a:lnTo>
                  <a:lnTo>
                    <a:pt x="339648" y="873696"/>
                  </a:lnTo>
                  <a:lnTo>
                    <a:pt x="340144" y="871562"/>
                  </a:lnTo>
                  <a:lnTo>
                    <a:pt x="340461" y="870191"/>
                  </a:lnTo>
                  <a:lnTo>
                    <a:pt x="343700" y="861529"/>
                  </a:lnTo>
                  <a:close/>
                </a:path>
                <a:path w="842645" h="947419">
                  <a:moveTo>
                    <a:pt x="346151" y="898410"/>
                  </a:moveTo>
                  <a:lnTo>
                    <a:pt x="342900" y="895680"/>
                  </a:lnTo>
                  <a:lnTo>
                    <a:pt x="340309" y="893800"/>
                  </a:lnTo>
                  <a:lnTo>
                    <a:pt x="336511" y="891628"/>
                  </a:lnTo>
                  <a:lnTo>
                    <a:pt x="335572" y="889749"/>
                  </a:lnTo>
                  <a:lnTo>
                    <a:pt x="335572" y="887018"/>
                  </a:lnTo>
                  <a:lnTo>
                    <a:pt x="336638" y="888898"/>
                  </a:lnTo>
                  <a:lnTo>
                    <a:pt x="338823" y="891070"/>
                  </a:lnTo>
                  <a:lnTo>
                    <a:pt x="339661" y="890257"/>
                  </a:lnTo>
                  <a:lnTo>
                    <a:pt x="339661" y="887018"/>
                  </a:lnTo>
                  <a:lnTo>
                    <a:pt x="338556" y="887018"/>
                  </a:lnTo>
                  <a:lnTo>
                    <a:pt x="338302" y="886752"/>
                  </a:lnTo>
                  <a:lnTo>
                    <a:pt x="340995" y="884034"/>
                  </a:lnTo>
                  <a:lnTo>
                    <a:pt x="341934" y="882408"/>
                  </a:lnTo>
                  <a:lnTo>
                    <a:pt x="341287" y="882142"/>
                  </a:lnTo>
                  <a:lnTo>
                    <a:pt x="339661" y="882142"/>
                  </a:lnTo>
                  <a:lnTo>
                    <a:pt x="339661" y="884847"/>
                  </a:lnTo>
                  <a:lnTo>
                    <a:pt x="337870" y="886206"/>
                  </a:lnTo>
                  <a:lnTo>
                    <a:pt x="331381" y="886206"/>
                  </a:lnTo>
                  <a:lnTo>
                    <a:pt x="329755" y="885202"/>
                  </a:lnTo>
                  <a:lnTo>
                    <a:pt x="329272" y="883285"/>
                  </a:lnTo>
                  <a:lnTo>
                    <a:pt x="327329" y="885850"/>
                  </a:lnTo>
                  <a:lnTo>
                    <a:pt x="321259" y="892657"/>
                  </a:lnTo>
                  <a:lnTo>
                    <a:pt x="316547" y="899007"/>
                  </a:lnTo>
                  <a:lnTo>
                    <a:pt x="312102" y="906081"/>
                  </a:lnTo>
                  <a:lnTo>
                    <a:pt x="307911" y="913866"/>
                  </a:lnTo>
                  <a:lnTo>
                    <a:pt x="310642" y="919835"/>
                  </a:lnTo>
                  <a:lnTo>
                    <a:pt x="311454" y="925512"/>
                  </a:lnTo>
                  <a:lnTo>
                    <a:pt x="309270" y="936358"/>
                  </a:lnTo>
                  <a:lnTo>
                    <a:pt x="310083" y="941781"/>
                  </a:lnTo>
                  <a:lnTo>
                    <a:pt x="312813" y="947229"/>
                  </a:lnTo>
                  <a:lnTo>
                    <a:pt x="323367" y="947229"/>
                  </a:lnTo>
                  <a:lnTo>
                    <a:pt x="325577" y="940752"/>
                  </a:lnTo>
                  <a:lnTo>
                    <a:pt x="328142" y="934389"/>
                  </a:lnTo>
                  <a:lnTo>
                    <a:pt x="331076" y="928141"/>
                  </a:lnTo>
                  <a:lnTo>
                    <a:pt x="337680" y="915949"/>
                  </a:lnTo>
                  <a:lnTo>
                    <a:pt x="340753" y="910005"/>
                  </a:lnTo>
                  <a:lnTo>
                    <a:pt x="343585" y="904151"/>
                  </a:lnTo>
                  <a:lnTo>
                    <a:pt x="346151" y="898410"/>
                  </a:lnTo>
                  <a:close/>
                </a:path>
                <a:path w="842645" h="947419">
                  <a:moveTo>
                    <a:pt x="352933" y="915504"/>
                  </a:moveTo>
                  <a:lnTo>
                    <a:pt x="351574" y="911669"/>
                  </a:lnTo>
                  <a:lnTo>
                    <a:pt x="346151" y="908977"/>
                  </a:lnTo>
                  <a:lnTo>
                    <a:pt x="342900" y="914400"/>
                  </a:lnTo>
                  <a:lnTo>
                    <a:pt x="339242" y="921054"/>
                  </a:lnTo>
                  <a:lnTo>
                    <a:pt x="331152" y="936637"/>
                  </a:lnTo>
                  <a:lnTo>
                    <a:pt x="331089" y="936764"/>
                  </a:lnTo>
                  <a:lnTo>
                    <a:pt x="329971" y="941209"/>
                  </a:lnTo>
                  <a:lnTo>
                    <a:pt x="334759" y="936637"/>
                  </a:lnTo>
                  <a:lnTo>
                    <a:pt x="346151" y="936637"/>
                  </a:lnTo>
                  <a:lnTo>
                    <a:pt x="346151" y="930656"/>
                  </a:lnTo>
                  <a:lnTo>
                    <a:pt x="347484" y="925245"/>
                  </a:lnTo>
                  <a:lnTo>
                    <a:pt x="352933" y="915504"/>
                  </a:lnTo>
                  <a:close/>
                </a:path>
                <a:path w="842645" h="947419">
                  <a:moveTo>
                    <a:pt x="362432" y="48323"/>
                  </a:moveTo>
                  <a:lnTo>
                    <a:pt x="354228" y="53403"/>
                  </a:lnTo>
                  <a:lnTo>
                    <a:pt x="337553" y="61023"/>
                  </a:lnTo>
                  <a:lnTo>
                    <a:pt x="320611" y="66103"/>
                  </a:lnTo>
                  <a:lnTo>
                    <a:pt x="304355" y="71183"/>
                  </a:lnTo>
                  <a:lnTo>
                    <a:pt x="267246" y="83883"/>
                  </a:lnTo>
                  <a:lnTo>
                    <a:pt x="243649" y="102933"/>
                  </a:lnTo>
                  <a:lnTo>
                    <a:pt x="240411" y="100393"/>
                  </a:lnTo>
                  <a:lnTo>
                    <a:pt x="237680" y="100393"/>
                  </a:lnTo>
                  <a:lnTo>
                    <a:pt x="233324" y="102933"/>
                  </a:lnTo>
                  <a:lnTo>
                    <a:pt x="231025" y="104203"/>
                  </a:lnTo>
                  <a:lnTo>
                    <a:pt x="226148" y="106743"/>
                  </a:lnTo>
                  <a:lnTo>
                    <a:pt x="223431" y="108013"/>
                  </a:lnTo>
                  <a:lnTo>
                    <a:pt x="217487" y="110553"/>
                  </a:lnTo>
                  <a:lnTo>
                    <a:pt x="214083" y="110553"/>
                  </a:lnTo>
                  <a:lnTo>
                    <a:pt x="210273" y="109283"/>
                  </a:lnTo>
                  <a:lnTo>
                    <a:pt x="189534" y="119443"/>
                  </a:lnTo>
                  <a:lnTo>
                    <a:pt x="179273" y="125793"/>
                  </a:lnTo>
                  <a:lnTo>
                    <a:pt x="176136" y="128143"/>
                  </a:lnTo>
                  <a:lnTo>
                    <a:pt x="176136" y="125590"/>
                  </a:lnTo>
                  <a:lnTo>
                    <a:pt x="169087" y="125590"/>
                  </a:lnTo>
                  <a:lnTo>
                    <a:pt x="171399" y="126276"/>
                  </a:lnTo>
                  <a:lnTo>
                    <a:pt x="173278" y="127635"/>
                  </a:lnTo>
                  <a:lnTo>
                    <a:pt x="175107" y="128917"/>
                  </a:lnTo>
                  <a:lnTo>
                    <a:pt x="169087" y="133413"/>
                  </a:lnTo>
                  <a:lnTo>
                    <a:pt x="169697" y="132143"/>
                  </a:lnTo>
                  <a:lnTo>
                    <a:pt x="170421" y="132143"/>
                  </a:lnTo>
                  <a:lnTo>
                    <a:pt x="171259" y="130873"/>
                  </a:lnTo>
                  <a:lnTo>
                    <a:pt x="161493" y="130873"/>
                  </a:lnTo>
                  <a:lnTo>
                    <a:pt x="161493" y="135953"/>
                  </a:lnTo>
                  <a:lnTo>
                    <a:pt x="164414" y="135953"/>
                  </a:lnTo>
                  <a:lnTo>
                    <a:pt x="163334" y="137223"/>
                  </a:lnTo>
                  <a:lnTo>
                    <a:pt x="162306" y="138493"/>
                  </a:lnTo>
                  <a:lnTo>
                    <a:pt x="150710" y="146113"/>
                  </a:lnTo>
                  <a:lnTo>
                    <a:pt x="139522" y="153733"/>
                  </a:lnTo>
                  <a:lnTo>
                    <a:pt x="128739" y="161353"/>
                  </a:lnTo>
                  <a:lnTo>
                    <a:pt x="118376" y="167703"/>
                  </a:lnTo>
                  <a:lnTo>
                    <a:pt x="118376" y="170243"/>
                  </a:lnTo>
                  <a:lnTo>
                    <a:pt x="119189" y="171513"/>
                  </a:lnTo>
                  <a:lnTo>
                    <a:pt x="120815" y="172783"/>
                  </a:lnTo>
                  <a:lnTo>
                    <a:pt x="123253" y="172783"/>
                  </a:lnTo>
                  <a:lnTo>
                    <a:pt x="120561" y="176593"/>
                  </a:lnTo>
                  <a:lnTo>
                    <a:pt x="118770" y="176593"/>
                  </a:lnTo>
                  <a:lnTo>
                    <a:pt x="117144" y="174053"/>
                  </a:lnTo>
                  <a:lnTo>
                    <a:pt x="115392" y="172783"/>
                  </a:lnTo>
                  <a:lnTo>
                    <a:pt x="112661" y="172783"/>
                  </a:lnTo>
                  <a:lnTo>
                    <a:pt x="108267" y="177863"/>
                  </a:lnTo>
                  <a:lnTo>
                    <a:pt x="103212" y="180403"/>
                  </a:lnTo>
                  <a:lnTo>
                    <a:pt x="97497" y="184213"/>
                  </a:lnTo>
                  <a:lnTo>
                    <a:pt x="91109" y="186753"/>
                  </a:lnTo>
                  <a:lnTo>
                    <a:pt x="89027" y="188023"/>
                  </a:lnTo>
                  <a:lnTo>
                    <a:pt x="87033" y="188023"/>
                  </a:lnTo>
                  <a:lnTo>
                    <a:pt x="85115" y="189293"/>
                  </a:lnTo>
                  <a:lnTo>
                    <a:pt x="86334" y="188023"/>
                  </a:lnTo>
                  <a:lnTo>
                    <a:pt x="86474" y="186753"/>
                  </a:lnTo>
                  <a:lnTo>
                    <a:pt x="85407" y="182943"/>
                  </a:lnTo>
                  <a:lnTo>
                    <a:pt x="93167" y="182943"/>
                  </a:lnTo>
                  <a:lnTo>
                    <a:pt x="94780" y="179133"/>
                  </a:lnTo>
                  <a:lnTo>
                    <a:pt x="95173" y="176593"/>
                  </a:lnTo>
                  <a:lnTo>
                    <a:pt x="95173" y="174053"/>
                  </a:lnTo>
                  <a:lnTo>
                    <a:pt x="100076" y="174053"/>
                  </a:lnTo>
                  <a:lnTo>
                    <a:pt x="102768" y="171513"/>
                  </a:lnTo>
                  <a:lnTo>
                    <a:pt x="105892" y="168973"/>
                  </a:lnTo>
                  <a:lnTo>
                    <a:pt x="112928" y="163893"/>
                  </a:lnTo>
                  <a:lnTo>
                    <a:pt x="114719" y="160083"/>
                  </a:lnTo>
                  <a:lnTo>
                    <a:pt x="114719" y="155003"/>
                  </a:lnTo>
                  <a:lnTo>
                    <a:pt x="117411" y="149923"/>
                  </a:lnTo>
                  <a:lnTo>
                    <a:pt x="122021" y="144843"/>
                  </a:lnTo>
                  <a:lnTo>
                    <a:pt x="135039" y="135953"/>
                  </a:lnTo>
                  <a:lnTo>
                    <a:pt x="138290" y="130873"/>
                  </a:lnTo>
                  <a:lnTo>
                    <a:pt x="138290" y="127063"/>
                  </a:lnTo>
                  <a:lnTo>
                    <a:pt x="141249" y="119443"/>
                  </a:lnTo>
                  <a:lnTo>
                    <a:pt x="142773" y="111823"/>
                  </a:lnTo>
                  <a:lnTo>
                    <a:pt x="137477" y="83883"/>
                  </a:lnTo>
                  <a:lnTo>
                    <a:pt x="133413" y="68643"/>
                  </a:lnTo>
                  <a:lnTo>
                    <a:pt x="130683" y="73723"/>
                  </a:lnTo>
                  <a:lnTo>
                    <a:pt x="127736" y="77533"/>
                  </a:lnTo>
                  <a:lnTo>
                    <a:pt x="124460" y="81343"/>
                  </a:lnTo>
                  <a:lnTo>
                    <a:pt x="121208" y="83883"/>
                  </a:lnTo>
                  <a:lnTo>
                    <a:pt x="119583" y="88963"/>
                  </a:lnTo>
                  <a:lnTo>
                    <a:pt x="119583" y="90233"/>
                  </a:lnTo>
                  <a:lnTo>
                    <a:pt x="118097" y="90233"/>
                  </a:lnTo>
                  <a:lnTo>
                    <a:pt x="112115" y="94043"/>
                  </a:lnTo>
                  <a:lnTo>
                    <a:pt x="111988" y="97853"/>
                  </a:lnTo>
                  <a:lnTo>
                    <a:pt x="114719" y="101663"/>
                  </a:lnTo>
                  <a:lnTo>
                    <a:pt x="111988" y="99123"/>
                  </a:lnTo>
                  <a:lnTo>
                    <a:pt x="109816" y="99123"/>
                  </a:lnTo>
                  <a:lnTo>
                    <a:pt x="106565" y="105473"/>
                  </a:lnTo>
                  <a:lnTo>
                    <a:pt x="107086" y="106743"/>
                  </a:lnTo>
                  <a:lnTo>
                    <a:pt x="104952" y="106743"/>
                  </a:lnTo>
                  <a:lnTo>
                    <a:pt x="102095" y="108013"/>
                  </a:lnTo>
                  <a:lnTo>
                    <a:pt x="100469" y="111823"/>
                  </a:lnTo>
                  <a:lnTo>
                    <a:pt x="100076" y="114363"/>
                  </a:lnTo>
                  <a:lnTo>
                    <a:pt x="100076" y="116903"/>
                  </a:lnTo>
                  <a:lnTo>
                    <a:pt x="95173" y="116903"/>
                  </a:lnTo>
                  <a:lnTo>
                    <a:pt x="95173" y="119443"/>
                  </a:lnTo>
                  <a:lnTo>
                    <a:pt x="94500" y="121983"/>
                  </a:lnTo>
                  <a:lnTo>
                    <a:pt x="91795" y="124523"/>
                  </a:lnTo>
                  <a:lnTo>
                    <a:pt x="90309" y="125793"/>
                  </a:lnTo>
                  <a:lnTo>
                    <a:pt x="87058" y="127063"/>
                  </a:lnTo>
                  <a:lnTo>
                    <a:pt x="85826" y="128333"/>
                  </a:lnTo>
                  <a:lnTo>
                    <a:pt x="84201" y="129603"/>
                  </a:lnTo>
                  <a:lnTo>
                    <a:pt x="84328" y="130873"/>
                  </a:lnTo>
                  <a:lnTo>
                    <a:pt x="80530" y="130873"/>
                  </a:lnTo>
                  <a:lnTo>
                    <a:pt x="78193" y="132448"/>
                  </a:lnTo>
                  <a:lnTo>
                    <a:pt x="78193" y="193103"/>
                  </a:lnTo>
                  <a:lnTo>
                    <a:pt x="74726" y="195643"/>
                  </a:lnTo>
                  <a:lnTo>
                    <a:pt x="71564" y="198183"/>
                  </a:lnTo>
                  <a:lnTo>
                    <a:pt x="68745" y="200723"/>
                  </a:lnTo>
                  <a:lnTo>
                    <a:pt x="66713" y="200723"/>
                  </a:lnTo>
                  <a:lnTo>
                    <a:pt x="66713" y="198183"/>
                  </a:lnTo>
                  <a:lnTo>
                    <a:pt x="67779" y="196913"/>
                  </a:lnTo>
                  <a:lnTo>
                    <a:pt x="69697" y="195643"/>
                  </a:lnTo>
                  <a:lnTo>
                    <a:pt x="74510" y="194373"/>
                  </a:lnTo>
                  <a:lnTo>
                    <a:pt x="76415" y="194373"/>
                  </a:lnTo>
                  <a:lnTo>
                    <a:pt x="78193" y="193103"/>
                  </a:lnTo>
                  <a:lnTo>
                    <a:pt x="78193" y="132448"/>
                  </a:lnTo>
                  <a:lnTo>
                    <a:pt x="76733" y="133413"/>
                  </a:lnTo>
                  <a:lnTo>
                    <a:pt x="71323" y="138493"/>
                  </a:lnTo>
                  <a:lnTo>
                    <a:pt x="69011" y="142303"/>
                  </a:lnTo>
                  <a:lnTo>
                    <a:pt x="65214" y="148653"/>
                  </a:lnTo>
                  <a:lnTo>
                    <a:pt x="63169" y="152463"/>
                  </a:lnTo>
                  <a:lnTo>
                    <a:pt x="58851" y="158813"/>
                  </a:lnTo>
                  <a:lnTo>
                    <a:pt x="55867" y="160083"/>
                  </a:lnTo>
                  <a:lnTo>
                    <a:pt x="49898" y="160083"/>
                  </a:lnTo>
                  <a:lnTo>
                    <a:pt x="47840" y="158813"/>
                  </a:lnTo>
                  <a:lnTo>
                    <a:pt x="45961" y="157543"/>
                  </a:lnTo>
                  <a:lnTo>
                    <a:pt x="14833" y="210883"/>
                  </a:lnTo>
                  <a:lnTo>
                    <a:pt x="16256" y="210883"/>
                  </a:lnTo>
                  <a:lnTo>
                    <a:pt x="16814" y="212153"/>
                  </a:lnTo>
                  <a:lnTo>
                    <a:pt x="17627" y="212153"/>
                  </a:lnTo>
                  <a:lnTo>
                    <a:pt x="18732" y="213423"/>
                  </a:lnTo>
                  <a:lnTo>
                    <a:pt x="17881" y="214693"/>
                  </a:lnTo>
                  <a:lnTo>
                    <a:pt x="14630" y="214693"/>
                  </a:lnTo>
                  <a:lnTo>
                    <a:pt x="12890" y="215963"/>
                  </a:lnTo>
                  <a:lnTo>
                    <a:pt x="7035" y="215963"/>
                  </a:lnTo>
                  <a:lnTo>
                    <a:pt x="2717" y="218503"/>
                  </a:lnTo>
                  <a:lnTo>
                    <a:pt x="1066" y="219773"/>
                  </a:lnTo>
                  <a:lnTo>
                    <a:pt x="0" y="222313"/>
                  </a:lnTo>
                  <a:lnTo>
                    <a:pt x="14084" y="229933"/>
                  </a:lnTo>
                  <a:lnTo>
                    <a:pt x="28206" y="233743"/>
                  </a:lnTo>
                  <a:lnTo>
                    <a:pt x="35509" y="236283"/>
                  </a:lnTo>
                  <a:lnTo>
                    <a:pt x="43103" y="241363"/>
                  </a:lnTo>
                  <a:lnTo>
                    <a:pt x="46316" y="237553"/>
                  </a:lnTo>
                  <a:lnTo>
                    <a:pt x="49149" y="235013"/>
                  </a:lnTo>
                  <a:lnTo>
                    <a:pt x="51511" y="231482"/>
                  </a:lnTo>
                  <a:lnTo>
                    <a:pt x="51447" y="232473"/>
                  </a:lnTo>
                  <a:lnTo>
                    <a:pt x="48298" y="237553"/>
                  </a:lnTo>
                  <a:lnTo>
                    <a:pt x="45694" y="243903"/>
                  </a:lnTo>
                  <a:lnTo>
                    <a:pt x="43522" y="248983"/>
                  </a:lnTo>
                  <a:lnTo>
                    <a:pt x="43522" y="251523"/>
                  </a:lnTo>
                  <a:lnTo>
                    <a:pt x="45339" y="252793"/>
                  </a:lnTo>
                  <a:lnTo>
                    <a:pt x="48844" y="255333"/>
                  </a:lnTo>
                  <a:lnTo>
                    <a:pt x="48006" y="255333"/>
                  </a:lnTo>
                  <a:lnTo>
                    <a:pt x="52057" y="265493"/>
                  </a:lnTo>
                  <a:lnTo>
                    <a:pt x="55600" y="264223"/>
                  </a:lnTo>
                  <a:lnTo>
                    <a:pt x="58458" y="262953"/>
                  </a:lnTo>
                  <a:lnTo>
                    <a:pt x="60629" y="260413"/>
                  </a:lnTo>
                  <a:lnTo>
                    <a:pt x="58712" y="260413"/>
                  </a:lnTo>
                  <a:lnTo>
                    <a:pt x="57772" y="259143"/>
                  </a:lnTo>
                  <a:lnTo>
                    <a:pt x="57543" y="259143"/>
                  </a:lnTo>
                  <a:lnTo>
                    <a:pt x="57289" y="257873"/>
                  </a:lnTo>
                  <a:lnTo>
                    <a:pt x="60172" y="259143"/>
                  </a:lnTo>
                  <a:lnTo>
                    <a:pt x="64693" y="259143"/>
                  </a:lnTo>
                  <a:lnTo>
                    <a:pt x="64693" y="265493"/>
                  </a:lnTo>
                  <a:lnTo>
                    <a:pt x="65760" y="265493"/>
                  </a:lnTo>
                  <a:lnTo>
                    <a:pt x="66865" y="266763"/>
                  </a:lnTo>
                  <a:lnTo>
                    <a:pt x="68478" y="269303"/>
                  </a:lnTo>
                  <a:lnTo>
                    <a:pt x="68745" y="270573"/>
                  </a:lnTo>
                  <a:lnTo>
                    <a:pt x="68618" y="274383"/>
                  </a:lnTo>
                  <a:lnTo>
                    <a:pt x="68326" y="275653"/>
                  </a:lnTo>
                  <a:lnTo>
                    <a:pt x="80949" y="265493"/>
                  </a:lnTo>
                  <a:lnTo>
                    <a:pt x="86372" y="260413"/>
                  </a:lnTo>
                  <a:lnTo>
                    <a:pt x="88861" y="257873"/>
                  </a:lnTo>
                  <a:lnTo>
                    <a:pt x="92608" y="254063"/>
                  </a:lnTo>
                  <a:lnTo>
                    <a:pt x="118376" y="227393"/>
                  </a:lnTo>
                  <a:lnTo>
                    <a:pt x="123253" y="227393"/>
                  </a:lnTo>
                  <a:lnTo>
                    <a:pt x="150088" y="200723"/>
                  </a:lnTo>
                  <a:lnTo>
                    <a:pt x="150520" y="200723"/>
                  </a:lnTo>
                  <a:lnTo>
                    <a:pt x="149669" y="199453"/>
                  </a:lnTo>
                  <a:lnTo>
                    <a:pt x="149148" y="199453"/>
                  </a:lnTo>
                  <a:lnTo>
                    <a:pt x="148856" y="198183"/>
                  </a:lnTo>
                  <a:lnTo>
                    <a:pt x="148602" y="196913"/>
                  </a:lnTo>
                  <a:lnTo>
                    <a:pt x="149021" y="195643"/>
                  </a:lnTo>
                  <a:lnTo>
                    <a:pt x="150088" y="194373"/>
                  </a:lnTo>
                  <a:lnTo>
                    <a:pt x="153339" y="195643"/>
                  </a:lnTo>
                  <a:lnTo>
                    <a:pt x="155778" y="196913"/>
                  </a:lnTo>
                  <a:lnTo>
                    <a:pt x="159054" y="196913"/>
                  </a:lnTo>
                  <a:lnTo>
                    <a:pt x="160540" y="195643"/>
                  </a:lnTo>
                  <a:lnTo>
                    <a:pt x="161874" y="194373"/>
                  </a:lnTo>
                  <a:lnTo>
                    <a:pt x="163245" y="193103"/>
                  </a:lnTo>
                  <a:lnTo>
                    <a:pt x="164731" y="191833"/>
                  </a:lnTo>
                  <a:lnTo>
                    <a:pt x="167982" y="190563"/>
                  </a:lnTo>
                  <a:lnTo>
                    <a:pt x="170154" y="189293"/>
                  </a:lnTo>
                  <a:lnTo>
                    <a:pt x="172885" y="189293"/>
                  </a:lnTo>
                  <a:lnTo>
                    <a:pt x="177025" y="200723"/>
                  </a:lnTo>
                  <a:lnTo>
                    <a:pt x="181330" y="210883"/>
                  </a:lnTo>
                  <a:lnTo>
                    <a:pt x="185762" y="221043"/>
                  </a:lnTo>
                  <a:lnTo>
                    <a:pt x="190347" y="232473"/>
                  </a:lnTo>
                  <a:lnTo>
                    <a:pt x="196989" y="240093"/>
                  </a:lnTo>
                  <a:lnTo>
                    <a:pt x="205917" y="243903"/>
                  </a:lnTo>
                  <a:lnTo>
                    <a:pt x="214680" y="240093"/>
                  </a:lnTo>
                  <a:lnTo>
                    <a:pt x="220865" y="227393"/>
                  </a:lnTo>
                  <a:lnTo>
                    <a:pt x="230632" y="227393"/>
                  </a:lnTo>
                  <a:lnTo>
                    <a:pt x="237121" y="224853"/>
                  </a:lnTo>
                  <a:lnTo>
                    <a:pt x="240411" y="224853"/>
                  </a:lnTo>
                  <a:lnTo>
                    <a:pt x="243649" y="227393"/>
                  </a:lnTo>
                  <a:lnTo>
                    <a:pt x="245795" y="224853"/>
                  </a:lnTo>
                  <a:lnTo>
                    <a:pt x="246507" y="222313"/>
                  </a:lnTo>
                  <a:lnTo>
                    <a:pt x="244881" y="218503"/>
                  </a:lnTo>
                  <a:lnTo>
                    <a:pt x="245529" y="217233"/>
                  </a:lnTo>
                  <a:lnTo>
                    <a:pt x="247713" y="217233"/>
                  </a:lnTo>
                  <a:lnTo>
                    <a:pt x="247713" y="222313"/>
                  </a:lnTo>
                  <a:lnTo>
                    <a:pt x="253136" y="219773"/>
                  </a:lnTo>
                  <a:lnTo>
                    <a:pt x="258419" y="217233"/>
                  </a:lnTo>
                  <a:lnTo>
                    <a:pt x="268706" y="210883"/>
                  </a:lnTo>
                  <a:lnTo>
                    <a:pt x="272643" y="208343"/>
                  </a:lnTo>
                  <a:lnTo>
                    <a:pt x="275361" y="204533"/>
                  </a:lnTo>
                  <a:lnTo>
                    <a:pt x="278091" y="213423"/>
                  </a:lnTo>
                  <a:lnTo>
                    <a:pt x="278130" y="214693"/>
                  </a:lnTo>
                  <a:lnTo>
                    <a:pt x="278231" y="218503"/>
                  </a:lnTo>
                  <a:lnTo>
                    <a:pt x="278345" y="222313"/>
                  </a:lnTo>
                  <a:lnTo>
                    <a:pt x="274002" y="237553"/>
                  </a:lnTo>
                  <a:lnTo>
                    <a:pt x="270205" y="243903"/>
                  </a:lnTo>
                  <a:lnTo>
                    <a:pt x="264782" y="248983"/>
                  </a:lnTo>
                  <a:lnTo>
                    <a:pt x="270205" y="251523"/>
                  </a:lnTo>
                  <a:lnTo>
                    <a:pt x="272542" y="256603"/>
                  </a:lnTo>
                  <a:lnTo>
                    <a:pt x="270891" y="271843"/>
                  </a:lnTo>
                  <a:lnTo>
                    <a:pt x="270497" y="279463"/>
                  </a:lnTo>
                  <a:lnTo>
                    <a:pt x="270497" y="287083"/>
                  </a:lnTo>
                  <a:lnTo>
                    <a:pt x="276301" y="287083"/>
                  </a:lnTo>
                  <a:lnTo>
                    <a:pt x="283349" y="292163"/>
                  </a:lnTo>
                  <a:lnTo>
                    <a:pt x="283768" y="295973"/>
                  </a:lnTo>
                  <a:lnTo>
                    <a:pt x="281076" y="298513"/>
                  </a:lnTo>
                  <a:lnTo>
                    <a:pt x="281076" y="295973"/>
                  </a:lnTo>
                  <a:lnTo>
                    <a:pt x="279971" y="293433"/>
                  </a:lnTo>
                  <a:lnTo>
                    <a:pt x="275628" y="290893"/>
                  </a:lnTo>
                  <a:lnTo>
                    <a:pt x="273189" y="289623"/>
                  </a:lnTo>
                  <a:lnTo>
                    <a:pt x="270497" y="287083"/>
                  </a:lnTo>
                  <a:lnTo>
                    <a:pt x="271564" y="293433"/>
                  </a:lnTo>
                  <a:lnTo>
                    <a:pt x="271310" y="298513"/>
                  </a:lnTo>
                  <a:lnTo>
                    <a:pt x="271246" y="299783"/>
                  </a:lnTo>
                  <a:lnTo>
                    <a:pt x="271183" y="301053"/>
                  </a:lnTo>
                  <a:lnTo>
                    <a:pt x="269265" y="307403"/>
                  </a:lnTo>
                  <a:lnTo>
                    <a:pt x="267385" y="315023"/>
                  </a:lnTo>
                  <a:lnTo>
                    <a:pt x="265328" y="322643"/>
                  </a:lnTo>
                  <a:lnTo>
                    <a:pt x="260985" y="336613"/>
                  </a:lnTo>
                  <a:lnTo>
                    <a:pt x="259626" y="342963"/>
                  </a:lnTo>
                  <a:lnTo>
                    <a:pt x="259105" y="349313"/>
                  </a:lnTo>
                  <a:lnTo>
                    <a:pt x="258546" y="356933"/>
                  </a:lnTo>
                  <a:lnTo>
                    <a:pt x="260464" y="362013"/>
                  </a:lnTo>
                  <a:lnTo>
                    <a:pt x="264782" y="368363"/>
                  </a:lnTo>
                  <a:lnTo>
                    <a:pt x="261531" y="368363"/>
                  </a:lnTo>
                  <a:lnTo>
                    <a:pt x="260464" y="369633"/>
                  </a:lnTo>
                  <a:lnTo>
                    <a:pt x="262610" y="377253"/>
                  </a:lnTo>
                  <a:lnTo>
                    <a:pt x="261531" y="378523"/>
                  </a:lnTo>
                  <a:lnTo>
                    <a:pt x="264261" y="378523"/>
                  </a:lnTo>
                  <a:lnTo>
                    <a:pt x="267766" y="379793"/>
                  </a:lnTo>
                  <a:lnTo>
                    <a:pt x="268871" y="382333"/>
                  </a:lnTo>
                  <a:lnTo>
                    <a:pt x="269938" y="384873"/>
                  </a:lnTo>
                  <a:lnTo>
                    <a:pt x="270497" y="387413"/>
                  </a:lnTo>
                  <a:lnTo>
                    <a:pt x="270497" y="389953"/>
                  </a:lnTo>
                  <a:lnTo>
                    <a:pt x="275920" y="392493"/>
                  </a:lnTo>
                  <a:lnTo>
                    <a:pt x="282155" y="395033"/>
                  </a:lnTo>
                  <a:lnTo>
                    <a:pt x="289191" y="398843"/>
                  </a:lnTo>
                  <a:lnTo>
                    <a:pt x="294805" y="401383"/>
                  </a:lnTo>
                  <a:lnTo>
                    <a:pt x="299910" y="402653"/>
                  </a:lnTo>
                  <a:lnTo>
                    <a:pt x="302996" y="402653"/>
                  </a:lnTo>
                  <a:lnTo>
                    <a:pt x="302209" y="403923"/>
                  </a:lnTo>
                  <a:lnTo>
                    <a:pt x="302209" y="405193"/>
                  </a:lnTo>
                  <a:lnTo>
                    <a:pt x="307632" y="405193"/>
                  </a:lnTo>
                  <a:lnTo>
                    <a:pt x="312115" y="406463"/>
                  </a:lnTo>
                  <a:lnTo>
                    <a:pt x="319151" y="414083"/>
                  </a:lnTo>
                  <a:lnTo>
                    <a:pt x="323634" y="414083"/>
                  </a:lnTo>
                  <a:lnTo>
                    <a:pt x="329057" y="411543"/>
                  </a:lnTo>
                  <a:lnTo>
                    <a:pt x="329057" y="416623"/>
                  </a:lnTo>
                  <a:lnTo>
                    <a:pt x="331228" y="420433"/>
                  </a:lnTo>
                  <a:lnTo>
                    <a:pt x="339902" y="421703"/>
                  </a:lnTo>
                  <a:lnTo>
                    <a:pt x="350227" y="421703"/>
                  </a:lnTo>
                  <a:lnTo>
                    <a:pt x="350227" y="411543"/>
                  </a:lnTo>
                  <a:lnTo>
                    <a:pt x="350227" y="395033"/>
                  </a:lnTo>
                  <a:lnTo>
                    <a:pt x="356717" y="395033"/>
                  </a:lnTo>
                  <a:lnTo>
                    <a:pt x="356717" y="393763"/>
                  </a:lnTo>
                  <a:lnTo>
                    <a:pt x="356717" y="392493"/>
                  </a:lnTo>
                  <a:lnTo>
                    <a:pt x="355650" y="391223"/>
                  </a:lnTo>
                  <a:lnTo>
                    <a:pt x="351294" y="393763"/>
                  </a:lnTo>
                  <a:lnTo>
                    <a:pt x="350227" y="392493"/>
                  </a:lnTo>
                  <a:lnTo>
                    <a:pt x="350227" y="387413"/>
                  </a:lnTo>
                  <a:lnTo>
                    <a:pt x="351294" y="384873"/>
                  </a:lnTo>
                  <a:lnTo>
                    <a:pt x="355650" y="382333"/>
                  </a:lnTo>
                  <a:lnTo>
                    <a:pt x="356717" y="378523"/>
                  </a:lnTo>
                  <a:lnTo>
                    <a:pt x="356717" y="373443"/>
                  </a:lnTo>
                  <a:lnTo>
                    <a:pt x="353987" y="370903"/>
                  </a:lnTo>
                  <a:lnTo>
                    <a:pt x="352526" y="367093"/>
                  </a:lnTo>
                  <a:lnTo>
                    <a:pt x="352234" y="363283"/>
                  </a:lnTo>
                  <a:lnTo>
                    <a:pt x="351980" y="358203"/>
                  </a:lnTo>
                  <a:lnTo>
                    <a:pt x="352018" y="356933"/>
                  </a:lnTo>
                  <a:lnTo>
                    <a:pt x="352107" y="354393"/>
                  </a:lnTo>
                  <a:lnTo>
                    <a:pt x="352653" y="349313"/>
                  </a:lnTo>
                  <a:lnTo>
                    <a:pt x="353174" y="342963"/>
                  </a:lnTo>
                  <a:lnTo>
                    <a:pt x="353987" y="337883"/>
                  </a:lnTo>
                  <a:lnTo>
                    <a:pt x="355092" y="334073"/>
                  </a:lnTo>
                  <a:lnTo>
                    <a:pt x="356158" y="328993"/>
                  </a:lnTo>
                  <a:lnTo>
                    <a:pt x="356717" y="323913"/>
                  </a:lnTo>
                  <a:lnTo>
                    <a:pt x="356717" y="321373"/>
                  </a:lnTo>
                  <a:lnTo>
                    <a:pt x="357530" y="323913"/>
                  </a:lnTo>
                  <a:lnTo>
                    <a:pt x="360248" y="323913"/>
                  </a:lnTo>
                  <a:lnTo>
                    <a:pt x="361327" y="325183"/>
                  </a:lnTo>
                  <a:lnTo>
                    <a:pt x="362432" y="325183"/>
                  </a:lnTo>
                  <a:lnTo>
                    <a:pt x="362432" y="320103"/>
                  </a:lnTo>
                  <a:lnTo>
                    <a:pt x="362432" y="317563"/>
                  </a:lnTo>
                  <a:lnTo>
                    <a:pt x="362432" y="313753"/>
                  </a:lnTo>
                  <a:lnTo>
                    <a:pt x="359702" y="313753"/>
                  </a:lnTo>
                  <a:lnTo>
                    <a:pt x="358076" y="315023"/>
                  </a:lnTo>
                  <a:lnTo>
                    <a:pt x="356971" y="317563"/>
                  </a:lnTo>
                  <a:lnTo>
                    <a:pt x="356717" y="316293"/>
                  </a:lnTo>
                  <a:lnTo>
                    <a:pt x="356717" y="313753"/>
                  </a:lnTo>
                  <a:lnTo>
                    <a:pt x="358432" y="299783"/>
                  </a:lnTo>
                  <a:lnTo>
                    <a:pt x="358521" y="298513"/>
                  </a:lnTo>
                  <a:lnTo>
                    <a:pt x="359384" y="287083"/>
                  </a:lnTo>
                  <a:lnTo>
                    <a:pt x="359486" y="232473"/>
                  </a:lnTo>
                  <a:lnTo>
                    <a:pt x="359613" y="227393"/>
                  </a:lnTo>
                  <a:lnTo>
                    <a:pt x="361454" y="199453"/>
                  </a:lnTo>
                  <a:lnTo>
                    <a:pt x="361581" y="198183"/>
                  </a:lnTo>
                  <a:lnTo>
                    <a:pt x="361696" y="196913"/>
                  </a:lnTo>
                  <a:lnTo>
                    <a:pt x="361823" y="195643"/>
                  </a:lnTo>
                  <a:lnTo>
                    <a:pt x="361937" y="194373"/>
                  </a:lnTo>
                  <a:lnTo>
                    <a:pt x="362064" y="193103"/>
                  </a:lnTo>
                  <a:lnTo>
                    <a:pt x="362191" y="191833"/>
                  </a:lnTo>
                  <a:lnTo>
                    <a:pt x="362305" y="190563"/>
                  </a:lnTo>
                  <a:lnTo>
                    <a:pt x="362432" y="189293"/>
                  </a:lnTo>
                  <a:lnTo>
                    <a:pt x="318897" y="174053"/>
                  </a:lnTo>
                  <a:lnTo>
                    <a:pt x="297599" y="174053"/>
                  </a:lnTo>
                  <a:lnTo>
                    <a:pt x="291363" y="175323"/>
                  </a:lnTo>
                  <a:lnTo>
                    <a:pt x="285953" y="177863"/>
                  </a:lnTo>
                  <a:lnTo>
                    <a:pt x="285953" y="176593"/>
                  </a:lnTo>
                  <a:lnTo>
                    <a:pt x="285953" y="175323"/>
                  </a:lnTo>
                  <a:lnTo>
                    <a:pt x="286893" y="174053"/>
                  </a:lnTo>
                  <a:lnTo>
                    <a:pt x="290690" y="172783"/>
                  </a:lnTo>
                  <a:lnTo>
                    <a:pt x="291630" y="170243"/>
                  </a:lnTo>
                  <a:lnTo>
                    <a:pt x="291630" y="167703"/>
                  </a:lnTo>
                  <a:lnTo>
                    <a:pt x="289458" y="167703"/>
                  </a:lnTo>
                  <a:lnTo>
                    <a:pt x="288378" y="166433"/>
                  </a:lnTo>
                  <a:lnTo>
                    <a:pt x="286753" y="166433"/>
                  </a:lnTo>
                  <a:lnTo>
                    <a:pt x="285953" y="165163"/>
                  </a:lnTo>
                  <a:lnTo>
                    <a:pt x="285953" y="162623"/>
                  </a:lnTo>
                  <a:lnTo>
                    <a:pt x="286473" y="163893"/>
                  </a:lnTo>
                  <a:lnTo>
                    <a:pt x="288378" y="163893"/>
                  </a:lnTo>
                  <a:lnTo>
                    <a:pt x="290563" y="165163"/>
                  </a:lnTo>
                  <a:lnTo>
                    <a:pt x="291630" y="165163"/>
                  </a:lnTo>
                  <a:lnTo>
                    <a:pt x="291630" y="162623"/>
                  </a:lnTo>
                  <a:lnTo>
                    <a:pt x="286207" y="160083"/>
                  </a:lnTo>
                  <a:lnTo>
                    <a:pt x="282016" y="156273"/>
                  </a:lnTo>
                  <a:lnTo>
                    <a:pt x="276047" y="146113"/>
                  </a:lnTo>
                  <a:lnTo>
                    <a:pt x="273189" y="141033"/>
                  </a:lnTo>
                  <a:lnTo>
                    <a:pt x="270497" y="135953"/>
                  </a:lnTo>
                  <a:lnTo>
                    <a:pt x="270497" y="133413"/>
                  </a:lnTo>
                  <a:lnTo>
                    <a:pt x="269811" y="130873"/>
                  </a:lnTo>
                  <a:lnTo>
                    <a:pt x="268452" y="130873"/>
                  </a:lnTo>
                  <a:lnTo>
                    <a:pt x="267093" y="129603"/>
                  </a:lnTo>
                  <a:lnTo>
                    <a:pt x="267766" y="127063"/>
                  </a:lnTo>
                  <a:lnTo>
                    <a:pt x="270497" y="123253"/>
                  </a:lnTo>
                  <a:lnTo>
                    <a:pt x="275361" y="123253"/>
                  </a:lnTo>
                  <a:lnTo>
                    <a:pt x="275361" y="130873"/>
                  </a:lnTo>
                  <a:lnTo>
                    <a:pt x="278091" y="130873"/>
                  </a:lnTo>
                  <a:lnTo>
                    <a:pt x="280263" y="129603"/>
                  </a:lnTo>
                  <a:lnTo>
                    <a:pt x="283514" y="127063"/>
                  </a:lnTo>
                  <a:lnTo>
                    <a:pt x="285013" y="127063"/>
                  </a:lnTo>
                  <a:lnTo>
                    <a:pt x="287705" y="124523"/>
                  </a:lnTo>
                  <a:lnTo>
                    <a:pt x="289191" y="123253"/>
                  </a:lnTo>
                  <a:lnTo>
                    <a:pt x="290817" y="123253"/>
                  </a:lnTo>
                  <a:lnTo>
                    <a:pt x="292442" y="121983"/>
                  </a:lnTo>
                  <a:lnTo>
                    <a:pt x="294614" y="123253"/>
                  </a:lnTo>
                  <a:lnTo>
                    <a:pt x="297345" y="123253"/>
                  </a:lnTo>
                  <a:lnTo>
                    <a:pt x="300101" y="121983"/>
                  </a:lnTo>
                  <a:lnTo>
                    <a:pt x="305600" y="119443"/>
                  </a:lnTo>
                  <a:lnTo>
                    <a:pt x="314121" y="115633"/>
                  </a:lnTo>
                  <a:lnTo>
                    <a:pt x="322884" y="111823"/>
                  </a:lnTo>
                  <a:lnTo>
                    <a:pt x="325894" y="110553"/>
                  </a:lnTo>
                  <a:lnTo>
                    <a:pt x="331914" y="108013"/>
                  </a:lnTo>
                  <a:lnTo>
                    <a:pt x="340690" y="105473"/>
                  </a:lnTo>
                  <a:lnTo>
                    <a:pt x="346024" y="102933"/>
                  </a:lnTo>
                  <a:lnTo>
                    <a:pt x="348691" y="101663"/>
                  </a:lnTo>
                  <a:lnTo>
                    <a:pt x="355942" y="99123"/>
                  </a:lnTo>
                  <a:lnTo>
                    <a:pt x="362432" y="96583"/>
                  </a:lnTo>
                  <a:lnTo>
                    <a:pt x="362432" y="48323"/>
                  </a:lnTo>
                  <a:close/>
                </a:path>
                <a:path w="842645" h="947419">
                  <a:moveTo>
                    <a:pt x="367677" y="410337"/>
                  </a:moveTo>
                  <a:lnTo>
                    <a:pt x="367601" y="409714"/>
                  </a:lnTo>
                  <a:lnTo>
                    <a:pt x="367499" y="408965"/>
                  </a:lnTo>
                  <a:lnTo>
                    <a:pt x="367398" y="407873"/>
                  </a:lnTo>
                  <a:lnTo>
                    <a:pt x="367423" y="410552"/>
                  </a:lnTo>
                  <a:lnTo>
                    <a:pt x="367677" y="410337"/>
                  </a:lnTo>
                  <a:close/>
                </a:path>
                <a:path w="842645" h="947419">
                  <a:moveTo>
                    <a:pt x="369963" y="574865"/>
                  </a:moveTo>
                  <a:lnTo>
                    <a:pt x="369824" y="562533"/>
                  </a:lnTo>
                  <a:lnTo>
                    <a:pt x="368935" y="551065"/>
                  </a:lnTo>
                  <a:lnTo>
                    <a:pt x="367296" y="540461"/>
                  </a:lnTo>
                  <a:lnTo>
                    <a:pt x="368922" y="539394"/>
                  </a:lnTo>
                  <a:lnTo>
                    <a:pt x="369735" y="537083"/>
                  </a:lnTo>
                  <a:lnTo>
                    <a:pt x="369646" y="529882"/>
                  </a:lnTo>
                  <a:lnTo>
                    <a:pt x="369544" y="525272"/>
                  </a:lnTo>
                  <a:lnTo>
                    <a:pt x="369341" y="522147"/>
                  </a:lnTo>
                  <a:lnTo>
                    <a:pt x="369252" y="520954"/>
                  </a:lnTo>
                  <a:lnTo>
                    <a:pt x="369138" y="519290"/>
                  </a:lnTo>
                  <a:lnTo>
                    <a:pt x="369049" y="518096"/>
                  </a:lnTo>
                  <a:lnTo>
                    <a:pt x="368731" y="515239"/>
                  </a:lnTo>
                  <a:lnTo>
                    <a:pt x="368630" y="514299"/>
                  </a:lnTo>
                  <a:lnTo>
                    <a:pt x="368109" y="510755"/>
                  </a:lnTo>
                  <a:lnTo>
                    <a:pt x="367563" y="507250"/>
                  </a:lnTo>
                  <a:lnTo>
                    <a:pt x="367385" y="505472"/>
                  </a:lnTo>
                  <a:lnTo>
                    <a:pt x="367296" y="503034"/>
                  </a:lnTo>
                  <a:lnTo>
                    <a:pt x="366191" y="503034"/>
                  </a:lnTo>
                  <a:lnTo>
                    <a:pt x="365518" y="503847"/>
                  </a:lnTo>
                  <a:lnTo>
                    <a:pt x="364998" y="507250"/>
                  </a:lnTo>
                  <a:lnTo>
                    <a:pt x="364871" y="513359"/>
                  </a:lnTo>
                  <a:lnTo>
                    <a:pt x="364794" y="514299"/>
                  </a:lnTo>
                  <a:lnTo>
                    <a:pt x="364705" y="515239"/>
                  </a:lnTo>
                  <a:lnTo>
                    <a:pt x="364248" y="518096"/>
                  </a:lnTo>
                  <a:lnTo>
                    <a:pt x="364185" y="518490"/>
                  </a:lnTo>
                  <a:lnTo>
                    <a:pt x="363499" y="519290"/>
                  </a:lnTo>
                  <a:lnTo>
                    <a:pt x="362432" y="519290"/>
                  </a:lnTo>
                  <a:lnTo>
                    <a:pt x="362432" y="471322"/>
                  </a:lnTo>
                  <a:lnTo>
                    <a:pt x="349948" y="473113"/>
                  </a:lnTo>
                  <a:lnTo>
                    <a:pt x="302590" y="483527"/>
                  </a:lnTo>
                  <a:lnTo>
                    <a:pt x="270497" y="498157"/>
                  </a:lnTo>
                  <a:lnTo>
                    <a:pt x="270497" y="500888"/>
                  </a:lnTo>
                  <a:lnTo>
                    <a:pt x="270802" y="503034"/>
                  </a:lnTo>
                  <a:lnTo>
                    <a:pt x="270916" y="503847"/>
                  </a:lnTo>
                  <a:lnTo>
                    <a:pt x="271030" y="504659"/>
                  </a:lnTo>
                  <a:lnTo>
                    <a:pt x="271145" y="505472"/>
                  </a:lnTo>
                  <a:lnTo>
                    <a:pt x="273799" y="518096"/>
                  </a:lnTo>
                  <a:lnTo>
                    <a:pt x="273723" y="519849"/>
                  </a:lnTo>
                  <a:lnTo>
                    <a:pt x="273227" y="524192"/>
                  </a:lnTo>
                  <a:lnTo>
                    <a:pt x="273189" y="524459"/>
                  </a:lnTo>
                  <a:lnTo>
                    <a:pt x="272834" y="525183"/>
                  </a:lnTo>
                  <a:lnTo>
                    <a:pt x="272834" y="589508"/>
                  </a:lnTo>
                  <a:lnTo>
                    <a:pt x="271868" y="588987"/>
                  </a:lnTo>
                  <a:lnTo>
                    <a:pt x="271310" y="588149"/>
                  </a:lnTo>
                  <a:lnTo>
                    <a:pt x="271310" y="585876"/>
                  </a:lnTo>
                  <a:lnTo>
                    <a:pt x="271602" y="584898"/>
                  </a:lnTo>
                  <a:lnTo>
                    <a:pt x="272122" y="583831"/>
                  </a:lnTo>
                  <a:lnTo>
                    <a:pt x="272669" y="588149"/>
                  </a:lnTo>
                  <a:lnTo>
                    <a:pt x="272770" y="588987"/>
                  </a:lnTo>
                  <a:lnTo>
                    <a:pt x="272834" y="589508"/>
                  </a:lnTo>
                  <a:lnTo>
                    <a:pt x="272834" y="525183"/>
                  </a:lnTo>
                  <a:lnTo>
                    <a:pt x="270497" y="529882"/>
                  </a:lnTo>
                  <a:lnTo>
                    <a:pt x="270497" y="519290"/>
                  </a:lnTo>
                  <a:lnTo>
                    <a:pt x="268871" y="519290"/>
                  </a:lnTo>
                  <a:lnTo>
                    <a:pt x="267906" y="519849"/>
                  </a:lnTo>
                  <a:lnTo>
                    <a:pt x="267639" y="520954"/>
                  </a:lnTo>
                  <a:lnTo>
                    <a:pt x="267322" y="522147"/>
                  </a:lnTo>
                  <a:lnTo>
                    <a:pt x="266827" y="524192"/>
                  </a:lnTo>
                  <a:lnTo>
                    <a:pt x="266534" y="525272"/>
                  </a:lnTo>
                  <a:lnTo>
                    <a:pt x="265887" y="525945"/>
                  </a:lnTo>
                  <a:lnTo>
                    <a:pt x="264782" y="526211"/>
                  </a:lnTo>
                  <a:lnTo>
                    <a:pt x="271627" y="580097"/>
                  </a:lnTo>
                  <a:lnTo>
                    <a:pt x="270700" y="580415"/>
                  </a:lnTo>
                  <a:lnTo>
                    <a:pt x="269913" y="580910"/>
                  </a:lnTo>
                  <a:lnTo>
                    <a:pt x="269265" y="581558"/>
                  </a:lnTo>
                  <a:lnTo>
                    <a:pt x="270370" y="608114"/>
                  </a:lnTo>
                  <a:lnTo>
                    <a:pt x="270408" y="609015"/>
                  </a:lnTo>
                  <a:lnTo>
                    <a:pt x="270497" y="616940"/>
                  </a:lnTo>
                  <a:lnTo>
                    <a:pt x="271564" y="616940"/>
                  </a:lnTo>
                  <a:lnTo>
                    <a:pt x="272249" y="616394"/>
                  </a:lnTo>
                  <a:lnTo>
                    <a:pt x="272440" y="615619"/>
                  </a:lnTo>
                  <a:lnTo>
                    <a:pt x="273189" y="612851"/>
                  </a:lnTo>
                  <a:lnTo>
                    <a:pt x="273748" y="611225"/>
                  </a:lnTo>
                  <a:lnTo>
                    <a:pt x="274129" y="610031"/>
                  </a:lnTo>
                  <a:lnTo>
                    <a:pt x="274650" y="609015"/>
                  </a:lnTo>
                  <a:lnTo>
                    <a:pt x="275209" y="608114"/>
                  </a:lnTo>
                  <a:lnTo>
                    <a:pt x="277672" y="627494"/>
                  </a:lnTo>
                  <a:lnTo>
                    <a:pt x="275374" y="627494"/>
                  </a:lnTo>
                  <a:lnTo>
                    <a:pt x="275297" y="629818"/>
                  </a:lnTo>
                  <a:lnTo>
                    <a:pt x="277837" y="628789"/>
                  </a:lnTo>
                  <a:lnTo>
                    <a:pt x="279222" y="639699"/>
                  </a:lnTo>
                  <a:lnTo>
                    <a:pt x="279336" y="640549"/>
                  </a:lnTo>
                  <a:lnTo>
                    <a:pt x="279425" y="638492"/>
                  </a:lnTo>
                  <a:lnTo>
                    <a:pt x="279844" y="636447"/>
                  </a:lnTo>
                  <a:lnTo>
                    <a:pt x="281470" y="633209"/>
                  </a:lnTo>
                  <a:lnTo>
                    <a:pt x="283222" y="632396"/>
                  </a:lnTo>
                  <a:lnTo>
                    <a:pt x="285953" y="632396"/>
                  </a:lnTo>
                  <a:lnTo>
                    <a:pt x="284848" y="635114"/>
                  </a:lnTo>
                  <a:lnTo>
                    <a:pt x="284454" y="637819"/>
                  </a:lnTo>
                  <a:lnTo>
                    <a:pt x="284518" y="638492"/>
                  </a:lnTo>
                  <a:lnTo>
                    <a:pt x="284632" y="639699"/>
                  </a:lnTo>
                  <a:lnTo>
                    <a:pt x="284759" y="640943"/>
                  </a:lnTo>
                  <a:lnTo>
                    <a:pt x="284848" y="641870"/>
                  </a:lnTo>
                  <a:lnTo>
                    <a:pt x="284924" y="642683"/>
                  </a:lnTo>
                  <a:lnTo>
                    <a:pt x="284975" y="643229"/>
                  </a:lnTo>
                  <a:lnTo>
                    <a:pt x="285534" y="645960"/>
                  </a:lnTo>
                  <a:lnTo>
                    <a:pt x="287147" y="651383"/>
                  </a:lnTo>
                  <a:lnTo>
                    <a:pt x="287705" y="654075"/>
                  </a:lnTo>
                  <a:lnTo>
                    <a:pt x="287997" y="656805"/>
                  </a:lnTo>
                  <a:lnTo>
                    <a:pt x="288251" y="659498"/>
                  </a:lnTo>
                  <a:lnTo>
                    <a:pt x="287578" y="662228"/>
                  </a:lnTo>
                  <a:lnTo>
                    <a:pt x="286029" y="664794"/>
                  </a:lnTo>
                  <a:lnTo>
                    <a:pt x="285953" y="664921"/>
                  </a:lnTo>
                  <a:lnTo>
                    <a:pt x="288645" y="664921"/>
                  </a:lnTo>
                  <a:lnTo>
                    <a:pt x="290271" y="666153"/>
                  </a:lnTo>
                  <a:lnTo>
                    <a:pt x="291376" y="671017"/>
                  </a:lnTo>
                  <a:lnTo>
                    <a:pt x="291630" y="673328"/>
                  </a:lnTo>
                  <a:lnTo>
                    <a:pt x="291630" y="674954"/>
                  </a:lnTo>
                  <a:lnTo>
                    <a:pt x="291376" y="674433"/>
                  </a:lnTo>
                  <a:lnTo>
                    <a:pt x="290271" y="673328"/>
                  </a:lnTo>
                  <a:lnTo>
                    <a:pt x="288645" y="673874"/>
                  </a:lnTo>
                  <a:lnTo>
                    <a:pt x="285953" y="675500"/>
                  </a:lnTo>
                  <a:lnTo>
                    <a:pt x="288645" y="678751"/>
                  </a:lnTo>
                  <a:lnTo>
                    <a:pt x="289610" y="682713"/>
                  </a:lnTo>
                  <a:lnTo>
                    <a:pt x="287997" y="691896"/>
                  </a:lnTo>
                  <a:lnTo>
                    <a:pt x="288937" y="695566"/>
                  </a:lnTo>
                  <a:lnTo>
                    <a:pt x="291630" y="698296"/>
                  </a:lnTo>
                  <a:lnTo>
                    <a:pt x="288937" y="700989"/>
                  </a:lnTo>
                  <a:lnTo>
                    <a:pt x="289064" y="705891"/>
                  </a:lnTo>
                  <a:lnTo>
                    <a:pt x="291630" y="712114"/>
                  </a:lnTo>
                  <a:lnTo>
                    <a:pt x="294360" y="718616"/>
                  </a:lnTo>
                  <a:lnTo>
                    <a:pt x="294360" y="724585"/>
                  </a:lnTo>
                  <a:lnTo>
                    <a:pt x="291630" y="730008"/>
                  </a:lnTo>
                  <a:lnTo>
                    <a:pt x="294360" y="727316"/>
                  </a:lnTo>
                  <a:lnTo>
                    <a:pt x="297472" y="725525"/>
                  </a:lnTo>
                  <a:lnTo>
                    <a:pt x="304520" y="723900"/>
                  </a:lnTo>
                  <a:lnTo>
                    <a:pt x="304914" y="722147"/>
                  </a:lnTo>
                  <a:lnTo>
                    <a:pt x="302209" y="719429"/>
                  </a:lnTo>
                  <a:lnTo>
                    <a:pt x="307632" y="719429"/>
                  </a:lnTo>
                  <a:lnTo>
                    <a:pt x="312801" y="717410"/>
                  </a:lnTo>
                  <a:lnTo>
                    <a:pt x="317665" y="713320"/>
                  </a:lnTo>
                  <a:lnTo>
                    <a:pt x="322567" y="709256"/>
                  </a:lnTo>
                  <a:lnTo>
                    <a:pt x="326339" y="705891"/>
                  </a:lnTo>
                  <a:lnTo>
                    <a:pt x="329057" y="703160"/>
                  </a:lnTo>
                  <a:lnTo>
                    <a:pt x="326072" y="703160"/>
                  </a:lnTo>
                  <a:lnTo>
                    <a:pt x="327698" y="702475"/>
                  </a:lnTo>
                  <a:lnTo>
                    <a:pt x="328764" y="699782"/>
                  </a:lnTo>
                  <a:lnTo>
                    <a:pt x="329057" y="700468"/>
                  </a:lnTo>
                  <a:lnTo>
                    <a:pt x="329057" y="703160"/>
                  </a:lnTo>
                  <a:lnTo>
                    <a:pt x="334467" y="699782"/>
                  </a:lnTo>
                  <a:lnTo>
                    <a:pt x="337731" y="697738"/>
                  </a:lnTo>
                  <a:lnTo>
                    <a:pt x="344932" y="693547"/>
                  </a:lnTo>
                  <a:lnTo>
                    <a:pt x="361873" y="684720"/>
                  </a:lnTo>
                  <a:lnTo>
                    <a:pt x="367296" y="681990"/>
                  </a:lnTo>
                  <a:lnTo>
                    <a:pt x="367347" y="678751"/>
                  </a:lnTo>
                  <a:lnTo>
                    <a:pt x="367563" y="676059"/>
                  </a:lnTo>
                  <a:lnTo>
                    <a:pt x="367639" y="675500"/>
                  </a:lnTo>
                  <a:lnTo>
                    <a:pt x="368630" y="668464"/>
                  </a:lnTo>
                  <a:lnTo>
                    <a:pt x="368820" y="666153"/>
                  </a:lnTo>
                  <a:lnTo>
                    <a:pt x="368922" y="657745"/>
                  </a:lnTo>
                  <a:lnTo>
                    <a:pt x="368503" y="654761"/>
                  </a:lnTo>
                  <a:lnTo>
                    <a:pt x="366877" y="649897"/>
                  </a:lnTo>
                  <a:lnTo>
                    <a:pt x="365125" y="648652"/>
                  </a:lnTo>
                  <a:lnTo>
                    <a:pt x="362432" y="648652"/>
                  </a:lnTo>
                  <a:lnTo>
                    <a:pt x="362432" y="643788"/>
                  </a:lnTo>
                  <a:lnTo>
                    <a:pt x="362953" y="642683"/>
                  </a:lnTo>
                  <a:lnTo>
                    <a:pt x="363766" y="641870"/>
                  </a:lnTo>
                  <a:lnTo>
                    <a:pt x="364871" y="641324"/>
                  </a:lnTo>
                  <a:lnTo>
                    <a:pt x="366483" y="639699"/>
                  </a:lnTo>
                  <a:lnTo>
                    <a:pt x="367322" y="640549"/>
                  </a:lnTo>
                  <a:lnTo>
                    <a:pt x="367334" y="639699"/>
                  </a:lnTo>
                  <a:lnTo>
                    <a:pt x="367398" y="632396"/>
                  </a:lnTo>
                  <a:lnTo>
                    <a:pt x="367449" y="628789"/>
                  </a:lnTo>
                  <a:lnTo>
                    <a:pt x="367779" y="616940"/>
                  </a:lnTo>
                  <a:lnTo>
                    <a:pt x="367830" y="615289"/>
                  </a:lnTo>
                  <a:lnTo>
                    <a:pt x="367944" y="612851"/>
                  </a:lnTo>
                  <a:lnTo>
                    <a:pt x="368007" y="611225"/>
                  </a:lnTo>
                  <a:lnTo>
                    <a:pt x="368109" y="609015"/>
                  </a:lnTo>
                  <a:lnTo>
                    <a:pt x="368160" y="608114"/>
                  </a:lnTo>
                  <a:lnTo>
                    <a:pt x="368452" y="601764"/>
                  </a:lnTo>
                  <a:lnTo>
                    <a:pt x="369252" y="589508"/>
                  </a:lnTo>
                  <a:lnTo>
                    <a:pt x="369341" y="588149"/>
                  </a:lnTo>
                  <a:lnTo>
                    <a:pt x="369443" y="585876"/>
                  </a:lnTo>
                  <a:lnTo>
                    <a:pt x="369544" y="583831"/>
                  </a:lnTo>
                  <a:lnTo>
                    <a:pt x="369963" y="574865"/>
                  </a:lnTo>
                  <a:close/>
                </a:path>
                <a:path w="842645" h="947419">
                  <a:moveTo>
                    <a:pt x="370954" y="49403"/>
                  </a:moveTo>
                  <a:lnTo>
                    <a:pt x="370014" y="48298"/>
                  </a:lnTo>
                  <a:lnTo>
                    <a:pt x="367322" y="48298"/>
                  </a:lnTo>
                  <a:lnTo>
                    <a:pt x="367322" y="51015"/>
                  </a:lnTo>
                  <a:lnTo>
                    <a:pt x="367576" y="52768"/>
                  </a:lnTo>
                  <a:lnTo>
                    <a:pt x="368134" y="53581"/>
                  </a:lnTo>
                  <a:lnTo>
                    <a:pt x="368642" y="54394"/>
                  </a:lnTo>
                  <a:lnTo>
                    <a:pt x="370268" y="56184"/>
                  </a:lnTo>
                  <a:lnTo>
                    <a:pt x="369328" y="53721"/>
                  </a:lnTo>
                  <a:lnTo>
                    <a:pt x="370954" y="49403"/>
                  </a:lnTo>
                  <a:close/>
                </a:path>
                <a:path w="842645" h="947419">
                  <a:moveTo>
                    <a:pt x="371665" y="763676"/>
                  </a:moveTo>
                  <a:lnTo>
                    <a:pt x="371436" y="755904"/>
                  </a:lnTo>
                  <a:lnTo>
                    <a:pt x="370293" y="739775"/>
                  </a:lnTo>
                  <a:lnTo>
                    <a:pt x="367703" y="715378"/>
                  </a:lnTo>
                  <a:lnTo>
                    <a:pt x="366915" y="707491"/>
                  </a:lnTo>
                  <a:lnTo>
                    <a:pt x="366585" y="700125"/>
                  </a:lnTo>
                  <a:lnTo>
                    <a:pt x="366712" y="693267"/>
                  </a:lnTo>
                  <a:lnTo>
                    <a:pt x="367284" y="686904"/>
                  </a:lnTo>
                  <a:lnTo>
                    <a:pt x="364591" y="686904"/>
                  </a:lnTo>
                  <a:lnTo>
                    <a:pt x="363778" y="687171"/>
                  </a:lnTo>
                  <a:lnTo>
                    <a:pt x="365950" y="688276"/>
                  </a:lnTo>
                  <a:lnTo>
                    <a:pt x="365137" y="689902"/>
                  </a:lnTo>
                  <a:lnTo>
                    <a:pt x="362407" y="692594"/>
                  </a:lnTo>
                  <a:lnTo>
                    <a:pt x="359689" y="689902"/>
                  </a:lnTo>
                  <a:lnTo>
                    <a:pt x="356057" y="690283"/>
                  </a:lnTo>
                  <a:lnTo>
                    <a:pt x="339623" y="703173"/>
                  </a:lnTo>
                  <a:lnTo>
                    <a:pt x="341668" y="717003"/>
                  </a:lnTo>
                  <a:lnTo>
                    <a:pt x="342900" y="730021"/>
                  </a:lnTo>
                  <a:lnTo>
                    <a:pt x="343306" y="742226"/>
                  </a:lnTo>
                  <a:lnTo>
                    <a:pt x="342480" y="764794"/>
                  </a:lnTo>
                  <a:lnTo>
                    <a:pt x="342887" y="776376"/>
                  </a:lnTo>
                  <a:lnTo>
                    <a:pt x="344119" y="788377"/>
                  </a:lnTo>
                  <a:lnTo>
                    <a:pt x="346151" y="800785"/>
                  </a:lnTo>
                  <a:lnTo>
                    <a:pt x="356730" y="800785"/>
                  </a:lnTo>
                  <a:lnTo>
                    <a:pt x="356984" y="799426"/>
                  </a:lnTo>
                  <a:lnTo>
                    <a:pt x="358609" y="796175"/>
                  </a:lnTo>
                  <a:lnTo>
                    <a:pt x="360235" y="795108"/>
                  </a:lnTo>
                  <a:lnTo>
                    <a:pt x="362407" y="795108"/>
                  </a:lnTo>
                  <a:lnTo>
                    <a:pt x="362407" y="797801"/>
                  </a:lnTo>
                  <a:lnTo>
                    <a:pt x="361734" y="799426"/>
                  </a:lnTo>
                  <a:lnTo>
                    <a:pt x="359041" y="800531"/>
                  </a:lnTo>
                  <a:lnTo>
                    <a:pt x="359689" y="800785"/>
                  </a:lnTo>
                  <a:lnTo>
                    <a:pt x="362407" y="800785"/>
                  </a:lnTo>
                  <a:lnTo>
                    <a:pt x="367830" y="795362"/>
                  </a:lnTo>
                  <a:lnTo>
                    <a:pt x="370814" y="787895"/>
                  </a:lnTo>
                  <a:lnTo>
                    <a:pt x="371640" y="771182"/>
                  </a:lnTo>
                  <a:lnTo>
                    <a:pt x="371665" y="763676"/>
                  </a:lnTo>
                  <a:close/>
                </a:path>
                <a:path w="842645" h="947419">
                  <a:moveTo>
                    <a:pt x="438086" y="464832"/>
                  </a:moveTo>
                  <a:lnTo>
                    <a:pt x="400100" y="455993"/>
                  </a:lnTo>
                  <a:lnTo>
                    <a:pt x="396849" y="455320"/>
                  </a:lnTo>
                  <a:lnTo>
                    <a:pt x="394131" y="454240"/>
                  </a:lnTo>
                  <a:lnTo>
                    <a:pt x="404710" y="454240"/>
                  </a:lnTo>
                  <a:lnTo>
                    <a:pt x="401980" y="448830"/>
                  </a:lnTo>
                  <a:lnTo>
                    <a:pt x="397408" y="445414"/>
                  </a:lnTo>
                  <a:lnTo>
                    <a:pt x="384390" y="442722"/>
                  </a:lnTo>
                  <a:lnTo>
                    <a:pt x="378421" y="440677"/>
                  </a:lnTo>
                  <a:lnTo>
                    <a:pt x="372999" y="437984"/>
                  </a:lnTo>
                  <a:lnTo>
                    <a:pt x="370268" y="440677"/>
                  </a:lnTo>
                  <a:lnTo>
                    <a:pt x="369328" y="444220"/>
                  </a:lnTo>
                  <a:lnTo>
                    <a:pt x="370954" y="452882"/>
                  </a:lnTo>
                  <a:lnTo>
                    <a:pt x="370014" y="456425"/>
                  </a:lnTo>
                  <a:lnTo>
                    <a:pt x="367284" y="459117"/>
                  </a:lnTo>
                  <a:lnTo>
                    <a:pt x="370014" y="459117"/>
                  </a:lnTo>
                  <a:lnTo>
                    <a:pt x="371627" y="458431"/>
                  </a:lnTo>
                  <a:lnTo>
                    <a:pt x="372706" y="455739"/>
                  </a:lnTo>
                  <a:lnTo>
                    <a:pt x="372999" y="456425"/>
                  </a:lnTo>
                  <a:lnTo>
                    <a:pt x="372999" y="459117"/>
                  </a:lnTo>
                  <a:lnTo>
                    <a:pt x="380593" y="459117"/>
                  </a:lnTo>
                  <a:lnTo>
                    <a:pt x="383286" y="458431"/>
                  </a:lnTo>
                  <a:lnTo>
                    <a:pt x="388708" y="455739"/>
                  </a:lnTo>
                  <a:lnTo>
                    <a:pt x="391439" y="456425"/>
                  </a:lnTo>
                  <a:lnTo>
                    <a:pt x="394131" y="459117"/>
                  </a:lnTo>
                  <a:lnTo>
                    <a:pt x="388708" y="459117"/>
                  </a:lnTo>
                  <a:lnTo>
                    <a:pt x="384517" y="460082"/>
                  </a:lnTo>
                  <a:lnTo>
                    <a:pt x="378548" y="463892"/>
                  </a:lnTo>
                  <a:lnTo>
                    <a:pt x="375691" y="464832"/>
                  </a:lnTo>
                  <a:lnTo>
                    <a:pt x="372999" y="464832"/>
                  </a:lnTo>
                  <a:lnTo>
                    <a:pt x="372999" y="472948"/>
                  </a:lnTo>
                  <a:lnTo>
                    <a:pt x="372706" y="480275"/>
                  </a:lnTo>
                  <a:lnTo>
                    <a:pt x="371208" y="499402"/>
                  </a:lnTo>
                  <a:lnTo>
                    <a:pt x="370560" y="516470"/>
                  </a:lnTo>
                  <a:lnTo>
                    <a:pt x="370560" y="527875"/>
                  </a:lnTo>
                  <a:lnTo>
                    <a:pt x="371373" y="533971"/>
                  </a:lnTo>
                  <a:lnTo>
                    <a:pt x="372999" y="540461"/>
                  </a:lnTo>
                  <a:lnTo>
                    <a:pt x="376796" y="535038"/>
                  </a:lnTo>
                  <a:lnTo>
                    <a:pt x="380301" y="529234"/>
                  </a:lnTo>
                  <a:lnTo>
                    <a:pt x="390067" y="510768"/>
                  </a:lnTo>
                  <a:lnTo>
                    <a:pt x="396595" y="499402"/>
                  </a:lnTo>
                  <a:lnTo>
                    <a:pt x="400354" y="494372"/>
                  </a:lnTo>
                  <a:lnTo>
                    <a:pt x="409067" y="485698"/>
                  </a:lnTo>
                  <a:lnTo>
                    <a:pt x="414477" y="482981"/>
                  </a:lnTo>
                  <a:lnTo>
                    <a:pt x="420979" y="481901"/>
                  </a:lnTo>
                  <a:lnTo>
                    <a:pt x="420979" y="478663"/>
                  </a:lnTo>
                  <a:lnTo>
                    <a:pt x="420458" y="476745"/>
                  </a:lnTo>
                  <a:lnTo>
                    <a:pt x="418274" y="475665"/>
                  </a:lnTo>
                  <a:lnTo>
                    <a:pt x="418795" y="475373"/>
                  </a:lnTo>
                  <a:lnTo>
                    <a:pt x="424256" y="475373"/>
                  </a:lnTo>
                  <a:lnTo>
                    <a:pt x="427075" y="474433"/>
                  </a:lnTo>
                  <a:lnTo>
                    <a:pt x="431977" y="470636"/>
                  </a:lnTo>
                  <a:lnTo>
                    <a:pt x="438086" y="464832"/>
                  </a:lnTo>
                  <a:close/>
                </a:path>
                <a:path w="842645" h="947419">
                  <a:moveTo>
                    <a:pt x="562559" y="48310"/>
                  </a:moveTo>
                  <a:lnTo>
                    <a:pt x="562267" y="35674"/>
                  </a:lnTo>
                  <a:lnTo>
                    <a:pt x="561187" y="17792"/>
                  </a:lnTo>
                  <a:lnTo>
                    <a:pt x="559562" y="10350"/>
                  </a:lnTo>
                  <a:lnTo>
                    <a:pt x="556844" y="4381"/>
                  </a:lnTo>
                  <a:lnTo>
                    <a:pt x="552488" y="6007"/>
                  </a:lnTo>
                  <a:lnTo>
                    <a:pt x="547751" y="6946"/>
                  </a:lnTo>
                  <a:lnTo>
                    <a:pt x="505714" y="11163"/>
                  </a:lnTo>
                  <a:lnTo>
                    <a:pt x="497471" y="16560"/>
                  </a:lnTo>
                  <a:lnTo>
                    <a:pt x="489165" y="16967"/>
                  </a:lnTo>
                  <a:lnTo>
                    <a:pt x="444385" y="29997"/>
                  </a:lnTo>
                  <a:lnTo>
                    <a:pt x="427507" y="37719"/>
                  </a:lnTo>
                  <a:lnTo>
                    <a:pt x="407047" y="38188"/>
                  </a:lnTo>
                  <a:lnTo>
                    <a:pt x="373011" y="43408"/>
                  </a:lnTo>
                  <a:lnTo>
                    <a:pt x="373011" y="51028"/>
                  </a:lnTo>
                  <a:lnTo>
                    <a:pt x="373824" y="58889"/>
                  </a:lnTo>
                  <a:lnTo>
                    <a:pt x="377063" y="75145"/>
                  </a:lnTo>
                  <a:lnTo>
                    <a:pt x="377875" y="83261"/>
                  </a:lnTo>
                  <a:lnTo>
                    <a:pt x="377875" y="91414"/>
                  </a:lnTo>
                  <a:lnTo>
                    <a:pt x="415531" y="80733"/>
                  </a:lnTo>
                  <a:lnTo>
                    <a:pt x="419074" y="80835"/>
                  </a:lnTo>
                  <a:lnTo>
                    <a:pt x="420306" y="80568"/>
                  </a:lnTo>
                  <a:lnTo>
                    <a:pt x="420789" y="79273"/>
                  </a:lnTo>
                  <a:lnTo>
                    <a:pt x="466140" y="67818"/>
                  </a:lnTo>
                  <a:lnTo>
                    <a:pt x="490004" y="62331"/>
                  </a:lnTo>
                  <a:lnTo>
                    <a:pt x="514032" y="57251"/>
                  </a:lnTo>
                  <a:lnTo>
                    <a:pt x="538213" y="52578"/>
                  </a:lnTo>
                  <a:lnTo>
                    <a:pt x="562559" y="48310"/>
                  </a:lnTo>
                  <a:close/>
                </a:path>
                <a:path w="842645" h="947419">
                  <a:moveTo>
                    <a:pt x="594258" y="400532"/>
                  </a:moveTo>
                  <a:lnTo>
                    <a:pt x="592467" y="394423"/>
                  </a:lnTo>
                  <a:lnTo>
                    <a:pt x="592366" y="394042"/>
                  </a:lnTo>
                  <a:lnTo>
                    <a:pt x="591045" y="388061"/>
                  </a:lnTo>
                  <a:lnTo>
                    <a:pt x="590931" y="387565"/>
                  </a:lnTo>
                  <a:lnTo>
                    <a:pt x="589762" y="380187"/>
                  </a:lnTo>
                  <a:lnTo>
                    <a:pt x="589203" y="374764"/>
                  </a:lnTo>
                  <a:lnTo>
                    <a:pt x="589089" y="373583"/>
                  </a:lnTo>
                  <a:lnTo>
                    <a:pt x="588975" y="372478"/>
                  </a:lnTo>
                  <a:lnTo>
                    <a:pt x="588200" y="362318"/>
                  </a:lnTo>
                  <a:lnTo>
                    <a:pt x="588098" y="360959"/>
                  </a:lnTo>
                  <a:lnTo>
                    <a:pt x="588035" y="360019"/>
                  </a:lnTo>
                  <a:lnTo>
                    <a:pt x="584212" y="310121"/>
                  </a:lnTo>
                  <a:lnTo>
                    <a:pt x="584098" y="308635"/>
                  </a:lnTo>
                  <a:lnTo>
                    <a:pt x="583526" y="303212"/>
                  </a:lnTo>
                  <a:lnTo>
                    <a:pt x="583412" y="302107"/>
                  </a:lnTo>
                  <a:lnTo>
                    <a:pt x="583311" y="301117"/>
                  </a:lnTo>
                  <a:lnTo>
                    <a:pt x="582993" y="299148"/>
                  </a:lnTo>
                  <a:lnTo>
                    <a:pt x="582269" y="294678"/>
                  </a:lnTo>
                  <a:lnTo>
                    <a:pt x="582168" y="293992"/>
                  </a:lnTo>
                  <a:lnTo>
                    <a:pt x="580656" y="287274"/>
                  </a:lnTo>
                  <a:lnTo>
                    <a:pt x="578815" y="280974"/>
                  </a:lnTo>
                  <a:lnTo>
                    <a:pt x="577189" y="282041"/>
                  </a:lnTo>
                  <a:lnTo>
                    <a:pt x="575957" y="283794"/>
                  </a:lnTo>
                  <a:lnTo>
                    <a:pt x="574332" y="288696"/>
                  </a:lnTo>
                  <a:lnTo>
                    <a:pt x="573392" y="290868"/>
                  </a:lnTo>
                  <a:lnTo>
                    <a:pt x="572287" y="292760"/>
                  </a:lnTo>
                  <a:lnTo>
                    <a:pt x="571220" y="294678"/>
                  </a:lnTo>
                  <a:lnTo>
                    <a:pt x="569988" y="296291"/>
                  </a:lnTo>
                  <a:lnTo>
                    <a:pt x="567283" y="298996"/>
                  </a:lnTo>
                  <a:lnTo>
                    <a:pt x="565238" y="299148"/>
                  </a:lnTo>
                  <a:lnTo>
                    <a:pt x="562546" y="298043"/>
                  </a:lnTo>
                  <a:lnTo>
                    <a:pt x="562432" y="301117"/>
                  </a:lnTo>
                  <a:lnTo>
                    <a:pt x="562305" y="302107"/>
                  </a:lnTo>
                  <a:lnTo>
                    <a:pt x="562254" y="302526"/>
                  </a:lnTo>
                  <a:lnTo>
                    <a:pt x="561162" y="307530"/>
                  </a:lnTo>
                  <a:lnTo>
                    <a:pt x="561022" y="307530"/>
                  </a:lnTo>
                  <a:lnTo>
                    <a:pt x="559562" y="308635"/>
                  </a:lnTo>
                  <a:lnTo>
                    <a:pt x="556831" y="308635"/>
                  </a:lnTo>
                  <a:lnTo>
                    <a:pt x="557936" y="307530"/>
                  </a:lnTo>
                  <a:lnTo>
                    <a:pt x="558749" y="306451"/>
                  </a:lnTo>
                  <a:lnTo>
                    <a:pt x="559269" y="305358"/>
                  </a:lnTo>
                  <a:lnTo>
                    <a:pt x="560374" y="303212"/>
                  </a:lnTo>
                  <a:lnTo>
                    <a:pt x="559562" y="302107"/>
                  </a:lnTo>
                  <a:lnTo>
                    <a:pt x="556831" y="302107"/>
                  </a:lnTo>
                  <a:lnTo>
                    <a:pt x="555764" y="306451"/>
                  </a:lnTo>
                  <a:lnTo>
                    <a:pt x="553720" y="310121"/>
                  </a:lnTo>
                  <a:lnTo>
                    <a:pt x="547751" y="316064"/>
                  </a:lnTo>
                  <a:lnTo>
                    <a:pt x="544499" y="318922"/>
                  </a:lnTo>
                  <a:lnTo>
                    <a:pt x="540994" y="321652"/>
                  </a:lnTo>
                  <a:lnTo>
                    <a:pt x="537451" y="324345"/>
                  </a:lnTo>
                  <a:lnTo>
                    <a:pt x="534174" y="327202"/>
                  </a:lnTo>
                  <a:lnTo>
                    <a:pt x="531228" y="330187"/>
                  </a:lnTo>
                  <a:lnTo>
                    <a:pt x="528231" y="333171"/>
                  </a:lnTo>
                  <a:lnTo>
                    <a:pt x="526186" y="336550"/>
                  </a:lnTo>
                  <a:lnTo>
                    <a:pt x="525195" y="340080"/>
                  </a:lnTo>
                  <a:lnTo>
                    <a:pt x="525119" y="340347"/>
                  </a:lnTo>
                  <a:lnTo>
                    <a:pt x="519442" y="340347"/>
                  </a:lnTo>
                  <a:lnTo>
                    <a:pt x="516153" y="343077"/>
                  </a:lnTo>
                  <a:lnTo>
                    <a:pt x="513168" y="345770"/>
                  </a:lnTo>
                  <a:lnTo>
                    <a:pt x="510476" y="348500"/>
                  </a:lnTo>
                  <a:lnTo>
                    <a:pt x="502335" y="356616"/>
                  </a:lnTo>
                  <a:lnTo>
                    <a:pt x="502335" y="359333"/>
                  </a:lnTo>
                  <a:lnTo>
                    <a:pt x="502196" y="360019"/>
                  </a:lnTo>
                  <a:lnTo>
                    <a:pt x="501738" y="357708"/>
                  </a:lnTo>
                  <a:lnTo>
                    <a:pt x="501650" y="357289"/>
                  </a:lnTo>
                  <a:lnTo>
                    <a:pt x="500151" y="356616"/>
                  </a:lnTo>
                  <a:lnTo>
                    <a:pt x="497459" y="356616"/>
                  </a:lnTo>
                  <a:lnTo>
                    <a:pt x="494728" y="362026"/>
                  </a:lnTo>
                  <a:lnTo>
                    <a:pt x="491363" y="366509"/>
                  </a:lnTo>
                  <a:lnTo>
                    <a:pt x="483209" y="373583"/>
                  </a:lnTo>
                  <a:lnTo>
                    <a:pt x="481203" y="378040"/>
                  </a:lnTo>
                  <a:lnTo>
                    <a:pt x="481203" y="383451"/>
                  </a:lnTo>
                  <a:lnTo>
                    <a:pt x="476846" y="383451"/>
                  </a:lnTo>
                  <a:lnTo>
                    <a:pt x="473176" y="384556"/>
                  </a:lnTo>
                  <a:lnTo>
                    <a:pt x="467207" y="388874"/>
                  </a:lnTo>
                  <a:lnTo>
                    <a:pt x="464108" y="391464"/>
                  </a:lnTo>
                  <a:lnTo>
                    <a:pt x="458279" y="396760"/>
                  </a:lnTo>
                  <a:lnTo>
                    <a:pt x="455002" y="399199"/>
                  </a:lnTo>
                  <a:lnTo>
                    <a:pt x="447954" y="403517"/>
                  </a:lnTo>
                  <a:lnTo>
                    <a:pt x="443484" y="404622"/>
                  </a:lnTo>
                  <a:lnTo>
                    <a:pt x="438086" y="404622"/>
                  </a:lnTo>
                  <a:lnTo>
                    <a:pt x="438086" y="407873"/>
                  </a:lnTo>
                  <a:lnTo>
                    <a:pt x="439000" y="408965"/>
                  </a:lnTo>
                  <a:lnTo>
                    <a:pt x="442823" y="406793"/>
                  </a:lnTo>
                  <a:lnTo>
                    <a:pt x="443776" y="407873"/>
                  </a:lnTo>
                  <a:lnTo>
                    <a:pt x="443776" y="411111"/>
                  </a:lnTo>
                  <a:lnTo>
                    <a:pt x="437794" y="412737"/>
                  </a:lnTo>
                  <a:lnTo>
                    <a:pt x="433057" y="414782"/>
                  </a:lnTo>
                  <a:lnTo>
                    <a:pt x="426008" y="419646"/>
                  </a:lnTo>
                  <a:lnTo>
                    <a:pt x="422478" y="422122"/>
                  </a:lnTo>
                  <a:lnTo>
                    <a:pt x="415429" y="426986"/>
                  </a:lnTo>
                  <a:lnTo>
                    <a:pt x="411759" y="429425"/>
                  </a:lnTo>
                  <a:lnTo>
                    <a:pt x="404164" y="434289"/>
                  </a:lnTo>
                  <a:lnTo>
                    <a:pt x="399554" y="436333"/>
                  </a:lnTo>
                  <a:lnTo>
                    <a:pt x="394131" y="437959"/>
                  </a:lnTo>
                  <a:lnTo>
                    <a:pt x="391439" y="432536"/>
                  </a:lnTo>
                  <a:lnTo>
                    <a:pt x="389661" y="426046"/>
                  </a:lnTo>
                  <a:lnTo>
                    <a:pt x="388061" y="411111"/>
                  </a:lnTo>
                  <a:lnTo>
                    <a:pt x="388137" y="399008"/>
                  </a:lnTo>
                  <a:lnTo>
                    <a:pt x="391668" y="362318"/>
                  </a:lnTo>
                  <a:lnTo>
                    <a:pt x="391731" y="361772"/>
                  </a:lnTo>
                  <a:lnTo>
                    <a:pt x="391845" y="360959"/>
                  </a:lnTo>
                  <a:lnTo>
                    <a:pt x="391960" y="360019"/>
                  </a:lnTo>
                  <a:lnTo>
                    <a:pt x="393065" y="352552"/>
                  </a:lnTo>
                  <a:lnTo>
                    <a:pt x="393687" y="348754"/>
                  </a:lnTo>
                  <a:lnTo>
                    <a:pt x="393776" y="348208"/>
                  </a:lnTo>
                  <a:lnTo>
                    <a:pt x="393865" y="347687"/>
                  </a:lnTo>
                  <a:lnTo>
                    <a:pt x="393954" y="347129"/>
                  </a:lnTo>
                  <a:lnTo>
                    <a:pt x="394042" y="346583"/>
                  </a:lnTo>
                  <a:lnTo>
                    <a:pt x="394131" y="346024"/>
                  </a:lnTo>
                  <a:lnTo>
                    <a:pt x="393065" y="346583"/>
                  </a:lnTo>
                  <a:lnTo>
                    <a:pt x="392252" y="347129"/>
                  </a:lnTo>
                  <a:lnTo>
                    <a:pt x="391693" y="347687"/>
                  </a:lnTo>
                  <a:lnTo>
                    <a:pt x="390080" y="348754"/>
                  </a:lnTo>
                  <a:lnTo>
                    <a:pt x="389267" y="348208"/>
                  </a:lnTo>
                  <a:lnTo>
                    <a:pt x="389267" y="343331"/>
                  </a:lnTo>
                  <a:lnTo>
                    <a:pt x="390080" y="342392"/>
                  </a:lnTo>
                  <a:lnTo>
                    <a:pt x="393306" y="344030"/>
                  </a:lnTo>
                  <a:lnTo>
                    <a:pt x="394131" y="343077"/>
                  </a:lnTo>
                  <a:lnTo>
                    <a:pt x="394131" y="342392"/>
                  </a:lnTo>
                  <a:lnTo>
                    <a:pt x="394131" y="340347"/>
                  </a:lnTo>
                  <a:lnTo>
                    <a:pt x="393065" y="340347"/>
                  </a:lnTo>
                  <a:lnTo>
                    <a:pt x="392252" y="340080"/>
                  </a:lnTo>
                  <a:lnTo>
                    <a:pt x="391693" y="339534"/>
                  </a:lnTo>
                  <a:lnTo>
                    <a:pt x="390080" y="339013"/>
                  </a:lnTo>
                  <a:lnTo>
                    <a:pt x="389267" y="337654"/>
                  </a:lnTo>
                  <a:lnTo>
                    <a:pt x="389267" y="335483"/>
                  </a:lnTo>
                  <a:lnTo>
                    <a:pt x="391033" y="328549"/>
                  </a:lnTo>
                  <a:lnTo>
                    <a:pt x="392290" y="321652"/>
                  </a:lnTo>
                  <a:lnTo>
                    <a:pt x="393065" y="314502"/>
                  </a:lnTo>
                  <a:lnTo>
                    <a:pt x="393217" y="310121"/>
                  </a:lnTo>
                  <a:lnTo>
                    <a:pt x="393344" y="298043"/>
                  </a:lnTo>
                  <a:lnTo>
                    <a:pt x="393420" y="273100"/>
                  </a:lnTo>
                  <a:lnTo>
                    <a:pt x="393738" y="266623"/>
                  </a:lnTo>
                  <a:lnTo>
                    <a:pt x="404723" y="232156"/>
                  </a:lnTo>
                  <a:lnTo>
                    <a:pt x="404723" y="230822"/>
                  </a:lnTo>
                  <a:lnTo>
                    <a:pt x="404723" y="229450"/>
                  </a:lnTo>
                  <a:lnTo>
                    <a:pt x="404037" y="228650"/>
                  </a:lnTo>
                  <a:lnTo>
                    <a:pt x="402666" y="229717"/>
                  </a:lnTo>
                  <a:lnTo>
                    <a:pt x="401307" y="230822"/>
                  </a:lnTo>
                  <a:lnTo>
                    <a:pt x="401993" y="229971"/>
                  </a:lnTo>
                  <a:lnTo>
                    <a:pt x="404723" y="227279"/>
                  </a:lnTo>
                  <a:lnTo>
                    <a:pt x="407416" y="227279"/>
                  </a:lnTo>
                  <a:lnTo>
                    <a:pt x="408089" y="225234"/>
                  </a:lnTo>
                  <a:lnTo>
                    <a:pt x="405396" y="217093"/>
                  </a:lnTo>
                  <a:lnTo>
                    <a:pt x="404723" y="213715"/>
                  </a:lnTo>
                  <a:lnTo>
                    <a:pt x="404723" y="210985"/>
                  </a:lnTo>
                  <a:lnTo>
                    <a:pt x="399300" y="208292"/>
                  </a:lnTo>
                  <a:lnTo>
                    <a:pt x="383552" y="248412"/>
                  </a:lnTo>
                  <a:lnTo>
                    <a:pt x="381952" y="260299"/>
                  </a:lnTo>
                  <a:lnTo>
                    <a:pt x="381863" y="260946"/>
                  </a:lnTo>
                  <a:lnTo>
                    <a:pt x="380911" y="273100"/>
                  </a:lnTo>
                  <a:lnTo>
                    <a:pt x="380796" y="324345"/>
                  </a:lnTo>
                  <a:lnTo>
                    <a:pt x="380720" y="327202"/>
                  </a:lnTo>
                  <a:lnTo>
                    <a:pt x="380619" y="330898"/>
                  </a:lnTo>
                  <a:lnTo>
                    <a:pt x="379704" y="342392"/>
                  </a:lnTo>
                  <a:lnTo>
                    <a:pt x="379653" y="343077"/>
                  </a:lnTo>
                  <a:lnTo>
                    <a:pt x="379564" y="344093"/>
                  </a:lnTo>
                  <a:lnTo>
                    <a:pt x="377875" y="356616"/>
                  </a:lnTo>
                  <a:lnTo>
                    <a:pt x="376250" y="356616"/>
                  </a:lnTo>
                  <a:lnTo>
                    <a:pt x="374878" y="357708"/>
                  </a:lnTo>
                  <a:lnTo>
                    <a:pt x="373265" y="360959"/>
                  </a:lnTo>
                  <a:lnTo>
                    <a:pt x="372999" y="361772"/>
                  </a:lnTo>
                  <a:lnTo>
                    <a:pt x="372999" y="362318"/>
                  </a:lnTo>
                  <a:lnTo>
                    <a:pt x="370268" y="365023"/>
                  </a:lnTo>
                  <a:lnTo>
                    <a:pt x="369671" y="370052"/>
                  </a:lnTo>
                  <a:lnTo>
                    <a:pt x="369595" y="370725"/>
                  </a:lnTo>
                  <a:lnTo>
                    <a:pt x="371995" y="385965"/>
                  </a:lnTo>
                  <a:lnTo>
                    <a:pt x="372110" y="386702"/>
                  </a:lnTo>
                  <a:lnTo>
                    <a:pt x="372224" y="387438"/>
                  </a:lnTo>
                  <a:lnTo>
                    <a:pt x="372325" y="388061"/>
                  </a:lnTo>
                  <a:lnTo>
                    <a:pt x="372897" y="394042"/>
                  </a:lnTo>
                  <a:lnTo>
                    <a:pt x="372999" y="400532"/>
                  </a:lnTo>
                  <a:lnTo>
                    <a:pt x="370268" y="402704"/>
                  </a:lnTo>
                  <a:lnTo>
                    <a:pt x="368655" y="405434"/>
                  </a:lnTo>
                  <a:lnTo>
                    <a:pt x="368096" y="408698"/>
                  </a:lnTo>
                  <a:lnTo>
                    <a:pt x="368058" y="408965"/>
                  </a:lnTo>
                  <a:lnTo>
                    <a:pt x="367944" y="409714"/>
                  </a:lnTo>
                  <a:lnTo>
                    <a:pt x="367677" y="410337"/>
                  </a:lnTo>
                  <a:lnTo>
                    <a:pt x="367982" y="412737"/>
                  </a:lnTo>
                  <a:lnTo>
                    <a:pt x="368096" y="413677"/>
                  </a:lnTo>
                  <a:lnTo>
                    <a:pt x="368909" y="416534"/>
                  </a:lnTo>
                  <a:lnTo>
                    <a:pt x="372033" y="422376"/>
                  </a:lnTo>
                  <a:lnTo>
                    <a:pt x="372821" y="426046"/>
                  </a:lnTo>
                  <a:lnTo>
                    <a:pt x="372999" y="426986"/>
                  </a:lnTo>
                  <a:lnTo>
                    <a:pt x="372999" y="432282"/>
                  </a:lnTo>
                  <a:lnTo>
                    <a:pt x="381114" y="435000"/>
                  </a:lnTo>
                  <a:lnTo>
                    <a:pt x="388327" y="438378"/>
                  </a:lnTo>
                  <a:lnTo>
                    <a:pt x="400786" y="446493"/>
                  </a:lnTo>
                  <a:lnTo>
                    <a:pt x="408254" y="448538"/>
                  </a:lnTo>
                  <a:lnTo>
                    <a:pt x="416928" y="448538"/>
                  </a:lnTo>
                  <a:lnTo>
                    <a:pt x="417449" y="448017"/>
                  </a:lnTo>
                  <a:lnTo>
                    <a:pt x="418249" y="447471"/>
                  </a:lnTo>
                  <a:lnTo>
                    <a:pt x="421538" y="445846"/>
                  </a:lnTo>
                  <a:lnTo>
                    <a:pt x="424891" y="446493"/>
                  </a:lnTo>
                  <a:lnTo>
                    <a:pt x="424421" y="446493"/>
                  </a:lnTo>
                  <a:lnTo>
                    <a:pt x="427507" y="448538"/>
                  </a:lnTo>
                  <a:lnTo>
                    <a:pt x="426402" y="448538"/>
                  </a:lnTo>
                  <a:lnTo>
                    <a:pt x="425335" y="448830"/>
                  </a:lnTo>
                  <a:lnTo>
                    <a:pt x="424230" y="449351"/>
                  </a:lnTo>
                  <a:lnTo>
                    <a:pt x="422084" y="450456"/>
                  </a:lnTo>
                  <a:lnTo>
                    <a:pt x="420979" y="452081"/>
                  </a:lnTo>
                  <a:lnTo>
                    <a:pt x="420979" y="454228"/>
                  </a:lnTo>
                  <a:lnTo>
                    <a:pt x="424230" y="454228"/>
                  </a:lnTo>
                  <a:lnTo>
                    <a:pt x="428155" y="455041"/>
                  </a:lnTo>
                  <a:lnTo>
                    <a:pt x="437375" y="458317"/>
                  </a:lnTo>
                  <a:lnTo>
                    <a:pt x="441045" y="459130"/>
                  </a:lnTo>
                  <a:lnTo>
                    <a:pt x="443776" y="459130"/>
                  </a:lnTo>
                  <a:lnTo>
                    <a:pt x="453732" y="453326"/>
                  </a:lnTo>
                  <a:lnTo>
                    <a:pt x="463296" y="447319"/>
                  </a:lnTo>
                  <a:lnTo>
                    <a:pt x="465467" y="445846"/>
                  </a:lnTo>
                  <a:lnTo>
                    <a:pt x="472452" y="441121"/>
                  </a:lnTo>
                  <a:lnTo>
                    <a:pt x="476758" y="437959"/>
                  </a:lnTo>
                  <a:lnTo>
                    <a:pt x="481203" y="434708"/>
                  </a:lnTo>
                  <a:lnTo>
                    <a:pt x="490004" y="427951"/>
                  </a:lnTo>
                  <a:lnTo>
                    <a:pt x="499300" y="420687"/>
                  </a:lnTo>
                  <a:lnTo>
                    <a:pt x="516737" y="406793"/>
                  </a:lnTo>
                  <a:lnTo>
                    <a:pt x="519442" y="404622"/>
                  </a:lnTo>
                  <a:lnTo>
                    <a:pt x="514515" y="404622"/>
                  </a:lnTo>
                  <a:lnTo>
                    <a:pt x="513727" y="404202"/>
                  </a:lnTo>
                  <a:lnTo>
                    <a:pt x="513168" y="403936"/>
                  </a:lnTo>
                  <a:lnTo>
                    <a:pt x="512914" y="402704"/>
                  </a:lnTo>
                  <a:lnTo>
                    <a:pt x="512914" y="400532"/>
                  </a:lnTo>
                  <a:lnTo>
                    <a:pt x="518883" y="402704"/>
                  </a:lnTo>
                  <a:lnTo>
                    <a:pt x="524179" y="401243"/>
                  </a:lnTo>
                  <a:lnTo>
                    <a:pt x="524814" y="400532"/>
                  </a:lnTo>
                  <a:lnTo>
                    <a:pt x="528789" y="396087"/>
                  </a:lnTo>
                  <a:lnTo>
                    <a:pt x="533361" y="390918"/>
                  </a:lnTo>
                  <a:lnTo>
                    <a:pt x="535698" y="386702"/>
                  </a:lnTo>
                  <a:lnTo>
                    <a:pt x="535698" y="383451"/>
                  </a:lnTo>
                  <a:lnTo>
                    <a:pt x="543623" y="385965"/>
                  </a:lnTo>
                  <a:lnTo>
                    <a:pt x="551141" y="388645"/>
                  </a:lnTo>
                  <a:lnTo>
                    <a:pt x="558266" y="391464"/>
                  </a:lnTo>
                  <a:lnTo>
                    <a:pt x="564984" y="394423"/>
                  </a:lnTo>
                  <a:lnTo>
                    <a:pt x="571690" y="397103"/>
                  </a:lnTo>
                  <a:lnTo>
                    <a:pt x="578802" y="399008"/>
                  </a:lnTo>
                  <a:lnTo>
                    <a:pt x="586333" y="400151"/>
                  </a:lnTo>
                  <a:lnTo>
                    <a:pt x="594258" y="400532"/>
                  </a:lnTo>
                  <a:close/>
                </a:path>
                <a:path w="842645" h="947419">
                  <a:moveTo>
                    <a:pt x="638175" y="238760"/>
                  </a:moveTo>
                  <a:lnTo>
                    <a:pt x="632498" y="238760"/>
                  </a:lnTo>
                  <a:lnTo>
                    <a:pt x="632498" y="241300"/>
                  </a:lnTo>
                  <a:lnTo>
                    <a:pt x="633437" y="240030"/>
                  </a:lnTo>
                  <a:lnTo>
                    <a:pt x="637235" y="242570"/>
                  </a:lnTo>
                  <a:lnTo>
                    <a:pt x="638175" y="241300"/>
                  </a:lnTo>
                  <a:lnTo>
                    <a:pt x="638175" y="240030"/>
                  </a:lnTo>
                  <a:lnTo>
                    <a:pt x="638175" y="238760"/>
                  </a:lnTo>
                  <a:close/>
                </a:path>
                <a:path w="842645" h="947419">
                  <a:moveTo>
                    <a:pt x="654469" y="52070"/>
                  </a:moveTo>
                  <a:lnTo>
                    <a:pt x="653757" y="53340"/>
                  </a:lnTo>
                  <a:lnTo>
                    <a:pt x="651065" y="54610"/>
                  </a:lnTo>
                  <a:lnTo>
                    <a:pt x="654469" y="54610"/>
                  </a:lnTo>
                  <a:lnTo>
                    <a:pt x="654469" y="52070"/>
                  </a:lnTo>
                  <a:close/>
                </a:path>
                <a:path w="842645" h="947419">
                  <a:moveTo>
                    <a:pt x="665022" y="281940"/>
                  </a:moveTo>
                  <a:lnTo>
                    <a:pt x="661377" y="281940"/>
                  </a:lnTo>
                  <a:lnTo>
                    <a:pt x="662673" y="284480"/>
                  </a:lnTo>
                  <a:lnTo>
                    <a:pt x="662444" y="285750"/>
                  </a:lnTo>
                  <a:lnTo>
                    <a:pt x="662736" y="285750"/>
                  </a:lnTo>
                  <a:lnTo>
                    <a:pt x="663587" y="284480"/>
                  </a:lnTo>
                  <a:lnTo>
                    <a:pt x="664235" y="284480"/>
                  </a:lnTo>
                  <a:lnTo>
                    <a:pt x="664730" y="283210"/>
                  </a:lnTo>
                  <a:lnTo>
                    <a:pt x="665010" y="283210"/>
                  </a:lnTo>
                  <a:lnTo>
                    <a:pt x="665022" y="281940"/>
                  </a:lnTo>
                  <a:close/>
                </a:path>
                <a:path w="842645" h="947419">
                  <a:moveTo>
                    <a:pt x="708964" y="172770"/>
                  </a:moveTo>
                  <a:lnTo>
                    <a:pt x="702475" y="172770"/>
                  </a:lnTo>
                  <a:lnTo>
                    <a:pt x="702475" y="177634"/>
                  </a:lnTo>
                  <a:lnTo>
                    <a:pt x="703541" y="177634"/>
                  </a:lnTo>
                  <a:lnTo>
                    <a:pt x="704608" y="177380"/>
                  </a:lnTo>
                  <a:lnTo>
                    <a:pt x="707859" y="175755"/>
                  </a:lnTo>
                  <a:lnTo>
                    <a:pt x="708964" y="174396"/>
                  </a:lnTo>
                  <a:lnTo>
                    <a:pt x="708964" y="172770"/>
                  </a:lnTo>
                  <a:close/>
                </a:path>
                <a:path w="842645" h="947419">
                  <a:moveTo>
                    <a:pt x="756945" y="58889"/>
                  </a:moveTo>
                  <a:lnTo>
                    <a:pt x="754253" y="58889"/>
                  </a:lnTo>
                  <a:lnTo>
                    <a:pt x="752475" y="58762"/>
                  </a:lnTo>
                  <a:lnTo>
                    <a:pt x="751662" y="58470"/>
                  </a:lnTo>
                  <a:lnTo>
                    <a:pt x="750849" y="58216"/>
                  </a:lnTo>
                  <a:lnTo>
                    <a:pt x="749096" y="56718"/>
                  </a:lnTo>
                  <a:lnTo>
                    <a:pt x="746404" y="53987"/>
                  </a:lnTo>
                  <a:lnTo>
                    <a:pt x="746404" y="58889"/>
                  </a:lnTo>
                  <a:lnTo>
                    <a:pt x="748017" y="58889"/>
                  </a:lnTo>
                  <a:lnTo>
                    <a:pt x="749223" y="59410"/>
                  </a:lnTo>
                  <a:lnTo>
                    <a:pt x="750036" y="60515"/>
                  </a:lnTo>
                  <a:lnTo>
                    <a:pt x="750849" y="61582"/>
                  </a:lnTo>
                  <a:lnTo>
                    <a:pt x="751522" y="62687"/>
                  </a:lnTo>
                  <a:lnTo>
                    <a:pt x="752081" y="63766"/>
                  </a:lnTo>
                  <a:lnTo>
                    <a:pt x="752602" y="64871"/>
                  </a:lnTo>
                  <a:lnTo>
                    <a:pt x="753313" y="65519"/>
                  </a:lnTo>
                  <a:lnTo>
                    <a:pt x="754126" y="65811"/>
                  </a:lnTo>
                  <a:lnTo>
                    <a:pt x="754938" y="66065"/>
                  </a:lnTo>
                  <a:lnTo>
                    <a:pt x="755878" y="65671"/>
                  </a:lnTo>
                  <a:lnTo>
                    <a:pt x="756945" y="64579"/>
                  </a:lnTo>
                  <a:lnTo>
                    <a:pt x="754253" y="64579"/>
                  </a:lnTo>
                  <a:lnTo>
                    <a:pt x="753579" y="64312"/>
                  </a:lnTo>
                  <a:lnTo>
                    <a:pt x="756272" y="63246"/>
                  </a:lnTo>
                  <a:lnTo>
                    <a:pt x="756945" y="61582"/>
                  </a:lnTo>
                  <a:lnTo>
                    <a:pt x="756945" y="58889"/>
                  </a:lnTo>
                  <a:close/>
                </a:path>
                <a:path w="842645" h="947419">
                  <a:moveTo>
                    <a:pt x="767549" y="189230"/>
                  </a:moveTo>
                  <a:lnTo>
                    <a:pt x="765378" y="189230"/>
                  </a:lnTo>
                  <a:lnTo>
                    <a:pt x="766838" y="190500"/>
                  </a:lnTo>
                  <a:lnTo>
                    <a:pt x="767130" y="191770"/>
                  </a:lnTo>
                  <a:lnTo>
                    <a:pt x="767384" y="193040"/>
                  </a:lnTo>
                  <a:lnTo>
                    <a:pt x="767549" y="191770"/>
                  </a:lnTo>
                  <a:lnTo>
                    <a:pt x="767549" y="189230"/>
                  </a:lnTo>
                  <a:close/>
                </a:path>
                <a:path w="842645" h="947419">
                  <a:moveTo>
                    <a:pt x="788339" y="123190"/>
                  </a:moveTo>
                  <a:lnTo>
                    <a:pt x="786168" y="123190"/>
                  </a:lnTo>
                  <a:lnTo>
                    <a:pt x="787361" y="124460"/>
                  </a:lnTo>
                  <a:lnTo>
                    <a:pt x="788339" y="123190"/>
                  </a:lnTo>
                  <a:close/>
                </a:path>
                <a:path w="842645" h="947419">
                  <a:moveTo>
                    <a:pt x="790321" y="130810"/>
                  </a:moveTo>
                  <a:lnTo>
                    <a:pt x="789216" y="129540"/>
                  </a:lnTo>
                  <a:lnTo>
                    <a:pt x="787603" y="127000"/>
                  </a:lnTo>
                  <a:lnTo>
                    <a:pt x="787438" y="125730"/>
                  </a:lnTo>
                  <a:lnTo>
                    <a:pt x="787311" y="127000"/>
                  </a:lnTo>
                  <a:lnTo>
                    <a:pt x="785977" y="129540"/>
                  </a:lnTo>
                  <a:lnTo>
                    <a:pt x="787044" y="130810"/>
                  </a:lnTo>
                  <a:lnTo>
                    <a:pt x="790321" y="130810"/>
                  </a:lnTo>
                  <a:close/>
                </a:path>
                <a:path w="842645" h="947419">
                  <a:moveTo>
                    <a:pt x="800900" y="119380"/>
                  </a:moveTo>
                  <a:lnTo>
                    <a:pt x="794804" y="119380"/>
                  </a:lnTo>
                  <a:lnTo>
                    <a:pt x="793991" y="118110"/>
                  </a:lnTo>
                  <a:lnTo>
                    <a:pt x="792467" y="116840"/>
                  </a:lnTo>
                  <a:lnTo>
                    <a:pt x="790321" y="113030"/>
                  </a:lnTo>
                  <a:lnTo>
                    <a:pt x="790321" y="116840"/>
                  </a:lnTo>
                  <a:lnTo>
                    <a:pt x="790028" y="119380"/>
                  </a:lnTo>
                  <a:lnTo>
                    <a:pt x="788962" y="123190"/>
                  </a:lnTo>
                  <a:lnTo>
                    <a:pt x="792467" y="123190"/>
                  </a:lnTo>
                  <a:lnTo>
                    <a:pt x="793013" y="124460"/>
                  </a:lnTo>
                  <a:lnTo>
                    <a:pt x="790841" y="125730"/>
                  </a:lnTo>
                  <a:lnTo>
                    <a:pt x="790321" y="127000"/>
                  </a:lnTo>
                  <a:lnTo>
                    <a:pt x="790321" y="130810"/>
                  </a:lnTo>
                  <a:lnTo>
                    <a:pt x="800900" y="130810"/>
                  </a:lnTo>
                  <a:lnTo>
                    <a:pt x="800900" y="123190"/>
                  </a:lnTo>
                  <a:lnTo>
                    <a:pt x="792759" y="123190"/>
                  </a:lnTo>
                  <a:lnTo>
                    <a:pt x="792200" y="121920"/>
                  </a:lnTo>
                  <a:lnTo>
                    <a:pt x="792759" y="121920"/>
                  </a:lnTo>
                  <a:lnTo>
                    <a:pt x="794372" y="119380"/>
                  </a:lnTo>
                  <a:lnTo>
                    <a:pt x="799795" y="121920"/>
                  </a:lnTo>
                  <a:lnTo>
                    <a:pt x="800900" y="121920"/>
                  </a:lnTo>
                  <a:lnTo>
                    <a:pt x="800900" y="119380"/>
                  </a:lnTo>
                  <a:close/>
                </a:path>
                <a:path w="842645" h="947419">
                  <a:moveTo>
                    <a:pt x="842581" y="204470"/>
                  </a:moveTo>
                  <a:lnTo>
                    <a:pt x="841476" y="196850"/>
                  </a:lnTo>
                  <a:lnTo>
                    <a:pt x="841375" y="195580"/>
                  </a:lnTo>
                  <a:lnTo>
                    <a:pt x="841273" y="194310"/>
                  </a:lnTo>
                  <a:lnTo>
                    <a:pt x="841171" y="193040"/>
                  </a:lnTo>
                  <a:lnTo>
                    <a:pt x="841070" y="191770"/>
                  </a:lnTo>
                  <a:lnTo>
                    <a:pt x="840955" y="170180"/>
                  </a:lnTo>
                  <a:lnTo>
                    <a:pt x="840955" y="168910"/>
                  </a:lnTo>
                  <a:lnTo>
                    <a:pt x="840955" y="163830"/>
                  </a:lnTo>
                  <a:lnTo>
                    <a:pt x="840867" y="157480"/>
                  </a:lnTo>
                  <a:lnTo>
                    <a:pt x="840752" y="153670"/>
                  </a:lnTo>
                  <a:lnTo>
                    <a:pt x="840651" y="151130"/>
                  </a:lnTo>
                  <a:lnTo>
                    <a:pt x="840562" y="148590"/>
                  </a:lnTo>
                  <a:lnTo>
                    <a:pt x="840460" y="146050"/>
                  </a:lnTo>
                  <a:lnTo>
                    <a:pt x="840371" y="143510"/>
                  </a:lnTo>
                  <a:lnTo>
                    <a:pt x="840270" y="140970"/>
                  </a:lnTo>
                  <a:lnTo>
                    <a:pt x="840193" y="139700"/>
                  </a:lnTo>
                  <a:lnTo>
                    <a:pt x="840105" y="138430"/>
                  </a:lnTo>
                  <a:lnTo>
                    <a:pt x="840028" y="137160"/>
                  </a:lnTo>
                  <a:lnTo>
                    <a:pt x="839939" y="135890"/>
                  </a:lnTo>
                  <a:lnTo>
                    <a:pt x="839851" y="134620"/>
                  </a:lnTo>
                  <a:lnTo>
                    <a:pt x="839787" y="133350"/>
                  </a:lnTo>
                  <a:lnTo>
                    <a:pt x="839698" y="131889"/>
                  </a:lnTo>
                  <a:lnTo>
                    <a:pt x="839635" y="130810"/>
                  </a:lnTo>
                  <a:lnTo>
                    <a:pt x="839558" y="129540"/>
                  </a:lnTo>
                  <a:lnTo>
                    <a:pt x="839482" y="128270"/>
                  </a:lnTo>
                  <a:lnTo>
                    <a:pt x="839406" y="127000"/>
                  </a:lnTo>
                  <a:lnTo>
                    <a:pt x="839330" y="125730"/>
                  </a:lnTo>
                  <a:lnTo>
                    <a:pt x="838225" y="127000"/>
                  </a:lnTo>
                  <a:lnTo>
                    <a:pt x="836866" y="127000"/>
                  </a:lnTo>
                  <a:lnTo>
                    <a:pt x="835799" y="128270"/>
                  </a:lnTo>
                  <a:lnTo>
                    <a:pt x="835240" y="128270"/>
                  </a:lnTo>
                  <a:lnTo>
                    <a:pt x="835240" y="129540"/>
                  </a:lnTo>
                  <a:lnTo>
                    <a:pt x="837552" y="129540"/>
                  </a:lnTo>
                  <a:lnTo>
                    <a:pt x="836993" y="130810"/>
                  </a:lnTo>
                  <a:lnTo>
                    <a:pt x="836612" y="130810"/>
                  </a:lnTo>
                  <a:lnTo>
                    <a:pt x="836142" y="131889"/>
                  </a:lnTo>
                  <a:lnTo>
                    <a:pt x="836053" y="132080"/>
                  </a:lnTo>
                  <a:lnTo>
                    <a:pt x="835507" y="132080"/>
                  </a:lnTo>
                  <a:lnTo>
                    <a:pt x="835240" y="133350"/>
                  </a:lnTo>
                  <a:lnTo>
                    <a:pt x="833615" y="130810"/>
                  </a:lnTo>
                  <a:lnTo>
                    <a:pt x="833069" y="129540"/>
                  </a:lnTo>
                  <a:lnTo>
                    <a:pt x="827646" y="129540"/>
                  </a:lnTo>
                  <a:lnTo>
                    <a:pt x="824407" y="130810"/>
                  </a:lnTo>
                  <a:lnTo>
                    <a:pt x="820051" y="137160"/>
                  </a:lnTo>
                  <a:lnTo>
                    <a:pt x="817067" y="139700"/>
                  </a:lnTo>
                  <a:lnTo>
                    <a:pt x="813295" y="140970"/>
                  </a:lnTo>
                  <a:lnTo>
                    <a:pt x="813295" y="139700"/>
                  </a:lnTo>
                  <a:lnTo>
                    <a:pt x="812190" y="138430"/>
                  </a:lnTo>
                  <a:lnTo>
                    <a:pt x="811415" y="138658"/>
                  </a:lnTo>
                  <a:lnTo>
                    <a:pt x="811415" y="170180"/>
                  </a:lnTo>
                  <a:lnTo>
                    <a:pt x="808380" y="170180"/>
                  </a:lnTo>
                  <a:lnTo>
                    <a:pt x="801217" y="168910"/>
                  </a:lnTo>
                  <a:lnTo>
                    <a:pt x="809815" y="168910"/>
                  </a:lnTo>
                  <a:lnTo>
                    <a:pt x="811415" y="170180"/>
                  </a:lnTo>
                  <a:lnTo>
                    <a:pt x="811415" y="138658"/>
                  </a:lnTo>
                  <a:lnTo>
                    <a:pt x="807847" y="139700"/>
                  </a:lnTo>
                  <a:lnTo>
                    <a:pt x="807580" y="139700"/>
                  </a:lnTo>
                  <a:lnTo>
                    <a:pt x="809205" y="137160"/>
                  </a:lnTo>
                  <a:lnTo>
                    <a:pt x="810209" y="134620"/>
                  </a:lnTo>
                  <a:lnTo>
                    <a:pt x="811288" y="132080"/>
                  </a:lnTo>
                  <a:lnTo>
                    <a:pt x="809904" y="133350"/>
                  </a:lnTo>
                  <a:lnTo>
                    <a:pt x="800963" y="142240"/>
                  </a:lnTo>
                  <a:lnTo>
                    <a:pt x="800557" y="142240"/>
                  </a:lnTo>
                  <a:lnTo>
                    <a:pt x="794359" y="148590"/>
                  </a:lnTo>
                  <a:lnTo>
                    <a:pt x="794385" y="146050"/>
                  </a:lnTo>
                  <a:lnTo>
                    <a:pt x="796010" y="144780"/>
                  </a:lnTo>
                  <a:lnTo>
                    <a:pt x="797623" y="143510"/>
                  </a:lnTo>
                  <a:lnTo>
                    <a:pt x="798309" y="142240"/>
                  </a:lnTo>
                  <a:lnTo>
                    <a:pt x="794512" y="144780"/>
                  </a:lnTo>
                  <a:lnTo>
                    <a:pt x="793940" y="144437"/>
                  </a:lnTo>
                  <a:lnTo>
                    <a:pt x="793940" y="148590"/>
                  </a:lnTo>
                  <a:lnTo>
                    <a:pt x="790803" y="151130"/>
                  </a:lnTo>
                  <a:lnTo>
                    <a:pt x="790448" y="151130"/>
                  </a:lnTo>
                  <a:lnTo>
                    <a:pt x="790321" y="146050"/>
                  </a:lnTo>
                  <a:lnTo>
                    <a:pt x="792441" y="146050"/>
                  </a:lnTo>
                  <a:lnTo>
                    <a:pt x="793661" y="147320"/>
                  </a:lnTo>
                  <a:lnTo>
                    <a:pt x="793940" y="148590"/>
                  </a:lnTo>
                  <a:lnTo>
                    <a:pt x="793940" y="144437"/>
                  </a:lnTo>
                  <a:lnTo>
                    <a:pt x="792467" y="143510"/>
                  </a:lnTo>
                  <a:lnTo>
                    <a:pt x="790321" y="140970"/>
                  </a:lnTo>
                  <a:lnTo>
                    <a:pt x="800874" y="140970"/>
                  </a:lnTo>
                  <a:lnTo>
                    <a:pt x="794385" y="135890"/>
                  </a:lnTo>
                  <a:lnTo>
                    <a:pt x="792213" y="133350"/>
                  </a:lnTo>
                  <a:lnTo>
                    <a:pt x="789901" y="132080"/>
                  </a:lnTo>
                  <a:lnTo>
                    <a:pt x="785037" y="133350"/>
                  </a:lnTo>
                  <a:lnTo>
                    <a:pt x="784479" y="133350"/>
                  </a:lnTo>
                  <a:lnTo>
                    <a:pt x="784479" y="157480"/>
                  </a:lnTo>
                  <a:lnTo>
                    <a:pt x="779805" y="162560"/>
                  </a:lnTo>
                  <a:lnTo>
                    <a:pt x="779881" y="161290"/>
                  </a:lnTo>
                  <a:lnTo>
                    <a:pt x="779957" y="160020"/>
                  </a:lnTo>
                  <a:lnTo>
                    <a:pt x="780719" y="158750"/>
                  </a:lnTo>
                  <a:lnTo>
                    <a:pt x="782180" y="157480"/>
                  </a:lnTo>
                  <a:lnTo>
                    <a:pt x="784479" y="157480"/>
                  </a:lnTo>
                  <a:lnTo>
                    <a:pt x="784479" y="133350"/>
                  </a:lnTo>
                  <a:lnTo>
                    <a:pt x="783805" y="133350"/>
                  </a:lnTo>
                  <a:lnTo>
                    <a:pt x="783805" y="123190"/>
                  </a:lnTo>
                  <a:lnTo>
                    <a:pt x="783729" y="120650"/>
                  </a:lnTo>
                  <a:lnTo>
                    <a:pt x="783640" y="119380"/>
                  </a:lnTo>
                  <a:lnTo>
                    <a:pt x="783805" y="119380"/>
                  </a:lnTo>
                  <a:lnTo>
                    <a:pt x="783805" y="116840"/>
                  </a:lnTo>
                  <a:lnTo>
                    <a:pt x="784872" y="114300"/>
                  </a:lnTo>
                  <a:lnTo>
                    <a:pt x="789216" y="113030"/>
                  </a:lnTo>
                  <a:lnTo>
                    <a:pt x="790321" y="111760"/>
                  </a:lnTo>
                  <a:lnTo>
                    <a:pt x="790321" y="109220"/>
                  </a:lnTo>
                  <a:lnTo>
                    <a:pt x="787044" y="109220"/>
                  </a:lnTo>
                  <a:lnTo>
                    <a:pt x="784352" y="107950"/>
                  </a:lnTo>
                  <a:lnTo>
                    <a:pt x="783805" y="107315"/>
                  </a:lnTo>
                  <a:lnTo>
                    <a:pt x="783805" y="113030"/>
                  </a:lnTo>
                  <a:lnTo>
                    <a:pt x="782599" y="113030"/>
                  </a:lnTo>
                  <a:lnTo>
                    <a:pt x="781989" y="111760"/>
                  </a:lnTo>
                  <a:lnTo>
                    <a:pt x="781037" y="110490"/>
                  </a:lnTo>
                  <a:lnTo>
                    <a:pt x="779741" y="109220"/>
                  </a:lnTo>
                  <a:lnTo>
                    <a:pt x="780808" y="109220"/>
                  </a:lnTo>
                  <a:lnTo>
                    <a:pt x="781367" y="110490"/>
                  </a:lnTo>
                  <a:lnTo>
                    <a:pt x="782993" y="111760"/>
                  </a:lnTo>
                  <a:lnTo>
                    <a:pt x="783805" y="113030"/>
                  </a:lnTo>
                  <a:lnTo>
                    <a:pt x="783805" y="107315"/>
                  </a:lnTo>
                  <a:lnTo>
                    <a:pt x="782180" y="105410"/>
                  </a:lnTo>
                  <a:lnTo>
                    <a:pt x="781075" y="105410"/>
                  </a:lnTo>
                  <a:lnTo>
                    <a:pt x="780262" y="104140"/>
                  </a:lnTo>
                  <a:lnTo>
                    <a:pt x="779741" y="102870"/>
                  </a:lnTo>
                  <a:lnTo>
                    <a:pt x="779741" y="100330"/>
                  </a:lnTo>
                  <a:lnTo>
                    <a:pt x="780681" y="99060"/>
                  </a:lnTo>
                  <a:lnTo>
                    <a:pt x="784479" y="101600"/>
                  </a:lnTo>
                  <a:lnTo>
                    <a:pt x="787044" y="102870"/>
                  </a:lnTo>
                  <a:lnTo>
                    <a:pt x="790321" y="102870"/>
                  </a:lnTo>
                  <a:lnTo>
                    <a:pt x="790321" y="100330"/>
                  </a:lnTo>
                  <a:lnTo>
                    <a:pt x="790321" y="96520"/>
                  </a:lnTo>
                  <a:lnTo>
                    <a:pt x="789216" y="97790"/>
                  </a:lnTo>
                  <a:lnTo>
                    <a:pt x="788149" y="99060"/>
                  </a:lnTo>
                  <a:lnTo>
                    <a:pt x="784872" y="100330"/>
                  </a:lnTo>
                  <a:lnTo>
                    <a:pt x="783805" y="99060"/>
                  </a:lnTo>
                  <a:lnTo>
                    <a:pt x="783805" y="96520"/>
                  </a:lnTo>
                  <a:lnTo>
                    <a:pt x="790321" y="91440"/>
                  </a:lnTo>
                  <a:lnTo>
                    <a:pt x="788682" y="90170"/>
                  </a:lnTo>
                  <a:lnTo>
                    <a:pt x="787044" y="88900"/>
                  </a:lnTo>
                  <a:lnTo>
                    <a:pt x="782599" y="88900"/>
                  </a:lnTo>
                  <a:lnTo>
                    <a:pt x="780681" y="90170"/>
                  </a:lnTo>
                  <a:lnTo>
                    <a:pt x="779741" y="88900"/>
                  </a:lnTo>
                  <a:lnTo>
                    <a:pt x="779360" y="89128"/>
                  </a:lnTo>
                  <a:lnTo>
                    <a:pt x="779360" y="162560"/>
                  </a:lnTo>
                  <a:lnTo>
                    <a:pt x="777405" y="162560"/>
                  </a:lnTo>
                  <a:lnTo>
                    <a:pt x="777405" y="163830"/>
                  </a:lnTo>
                  <a:lnTo>
                    <a:pt x="775893" y="166370"/>
                  </a:lnTo>
                  <a:lnTo>
                    <a:pt x="774242" y="166370"/>
                  </a:lnTo>
                  <a:lnTo>
                    <a:pt x="773226" y="167640"/>
                  </a:lnTo>
                  <a:lnTo>
                    <a:pt x="773226" y="168910"/>
                  </a:lnTo>
                  <a:lnTo>
                    <a:pt x="759993" y="181610"/>
                  </a:lnTo>
                  <a:lnTo>
                    <a:pt x="764057" y="182880"/>
                  </a:lnTo>
                  <a:lnTo>
                    <a:pt x="767981" y="185420"/>
                  </a:lnTo>
                  <a:lnTo>
                    <a:pt x="771817" y="189230"/>
                  </a:lnTo>
                  <a:lnTo>
                    <a:pt x="769886" y="190500"/>
                  </a:lnTo>
                  <a:lnTo>
                    <a:pt x="768337" y="193040"/>
                  </a:lnTo>
                  <a:lnTo>
                    <a:pt x="767041" y="194310"/>
                  </a:lnTo>
                  <a:lnTo>
                    <a:pt x="766457" y="195580"/>
                  </a:lnTo>
                  <a:lnTo>
                    <a:pt x="765987" y="196850"/>
                  </a:lnTo>
                  <a:lnTo>
                    <a:pt x="765581" y="198120"/>
                  </a:lnTo>
                  <a:lnTo>
                    <a:pt x="765238" y="196850"/>
                  </a:lnTo>
                  <a:lnTo>
                    <a:pt x="765340" y="195580"/>
                  </a:lnTo>
                  <a:lnTo>
                    <a:pt x="766279" y="195580"/>
                  </a:lnTo>
                  <a:lnTo>
                    <a:pt x="766660" y="194310"/>
                  </a:lnTo>
                  <a:lnTo>
                    <a:pt x="759942" y="194310"/>
                  </a:lnTo>
                  <a:lnTo>
                    <a:pt x="759002" y="195580"/>
                  </a:lnTo>
                  <a:lnTo>
                    <a:pt x="760628" y="199390"/>
                  </a:lnTo>
                  <a:lnTo>
                    <a:pt x="759650" y="200660"/>
                  </a:lnTo>
                  <a:lnTo>
                    <a:pt x="761441" y="200660"/>
                  </a:lnTo>
                  <a:lnTo>
                    <a:pt x="762800" y="198120"/>
                  </a:lnTo>
                  <a:lnTo>
                    <a:pt x="765251" y="198120"/>
                  </a:lnTo>
                  <a:lnTo>
                    <a:pt x="764362" y="201930"/>
                  </a:lnTo>
                  <a:lnTo>
                    <a:pt x="763943" y="204470"/>
                  </a:lnTo>
                  <a:lnTo>
                    <a:pt x="763993" y="205740"/>
                  </a:lnTo>
                  <a:lnTo>
                    <a:pt x="764108" y="209550"/>
                  </a:lnTo>
                  <a:lnTo>
                    <a:pt x="764235" y="213360"/>
                  </a:lnTo>
                  <a:lnTo>
                    <a:pt x="764349" y="217170"/>
                  </a:lnTo>
                  <a:lnTo>
                    <a:pt x="764476" y="229870"/>
                  </a:lnTo>
                  <a:lnTo>
                    <a:pt x="762850" y="226060"/>
                  </a:lnTo>
                  <a:lnTo>
                    <a:pt x="762304" y="222250"/>
                  </a:lnTo>
                  <a:lnTo>
                    <a:pt x="763168" y="217170"/>
                  </a:lnTo>
                  <a:lnTo>
                    <a:pt x="763371" y="215900"/>
                  </a:lnTo>
                  <a:lnTo>
                    <a:pt x="763028" y="213360"/>
                  </a:lnTo>
                  <a:lnTo>
                    <a:pt x="762850" y="212090"/>
                  </a:lnTo>
                  <a:lnTo>
                    <a:pt x="761225" y="208280"/>
                  </a:lnTo>
                  <a:lnTo>
                    <a:pt x="759104" y="209550"/>
                  </a:lnTo>
                  <a:lnTo>
                    <a:pt x="757212" y="210820"/>
                  </a:lnTo>
                  <a:lnTo>
                    <a:pt x="755523" y="212090"/>
                  </a:lnTo>
                  <a:lnTo>
                    <a:pt x="753465" y="213360"/>
                  </a:lnTo>
                  <a:lnTo>
                    <a:pt x="751789" y="213360"/>
                  </a:lnTo>
                  <a:lnTo>
                    <a:pt x="750468" y="212090"/>
                  </a:lnTo>
                  <a:lnTo>
                    <a:pt x="748842" y="210820"/>
                  </a:lnTo>
                  <a:lnTo>
                    <a:pt x="747471" y="209550"/>
                  </a:lnTo>
                  <a:lnTo>
                    <a:pt x="746366" y="208280"/>
                  </a:lnTo>
                  <a:lnTo>
                    <a:pt x="745299" y="207010"/>
                  </a:lnTo>
                  <a:lnTo>
                    <a:pt x="745121" y="206844"/>
                  </a:lnTo>
                  <a:lnTo>
                    <a:pt x="745121" y="224790"/>
                  </a:lnTo>
                  <a:lnTo>
                    <a:pt x="744283" y="224790"/>
                  </a:lnTo>
                  <a:lnTo>
                    <a:pt x="743407" y="226060"/>
                  </a:lnTo>
                  <a:lnTo>
                    <a:pt x="742505" y="226060"/>
                  </a:lnTo>
                  <a:lnTo>
                    <a:pt x="742416" y="227291"/>
                  </a:lnTo>
                  <a:lnTo>
                    <a:pt x="742251" y="229870"/>
                  </a:lnTo>
                  <a:lnTo>
                    <a:pt x="741845" y="231140"/>
                  </a:lnTo>
                  <a:lnTo>
                    <a:pt x="741184" y="232410"/>
                  </a:lnTo>
                  <a:lnTo>
                    <a:pt x="734479" y="229870"/>
                  </a:lnTo>
                  <a:lnTo>
                    <a:pt x="729145" y="226060"/>
                  </a:lnTo>
                  <a:lnTo>
                    <a:pt x="725233" y="217170"/>
                  </a:lnTo>
                  <a:lnTo>
                    <a:pt x="735825" y="227330"/>
                  </a:lnTo>
                  <a:lnTo>
                    <a:pt x="742416" y="227330"/>
                  </a:lnTo>
                  <a:lnTo>
                    <a:pt x="741311" y="226060"/>
                  </a:lnTo>
                  <a:lnTo>
                    <a:pt x="740689" y="224790"/>
                  </a:lnTo>
                  <a:lnTo>
                    <a:pt x="740689" y="222250"/>
                  </a:lnTo>
                  <a:lnTo>
                    <a:pt x="742569" y="222250"/>
                  </a:lnTo>
                  <a:lnTo>
                    <a:pt x="744054" y="223520"/>
                  </a:lnTo>
                  <a:lnTo>
                    <a:pt x="745121" y="224790"/>
                  </a:lnTo>
                  <a:lnTo>
                    <a:pt x="745121" y="206844"/>
                  </a:lnTo>
                  <a:lnTo>
                    <a:pt x="743940" y="205740"/>
                  </a:lnTo>
                  <a:lnTo>
                    <a:pt x="740689" y="201930"/>
                  </a:lnTo>
                  <a:lnTo>
                    <a:pt x="738517" y="200660"/>
                  </a:lnTo>
                  <a:lnTo>
                    <a:pt x="735825" y="200660"/>
                  </a:lnTo>
                  <a:lnTo>
                    <a:pt x="738517" y="198120"/>
                  </a:lnTo>
                  <a:lnTo>
                    <a:pt x="740956" y="196850"/>
                  </a:lnTo>
                  <a:lnTo>
                    <a:pt x="745299" y="199390"/>
                  </a:lnTo>
                  <a:lnTo>
                    <a:pt x="746366" y="198120"/>
                  </a:lnTo>
                  <a:lnTo>
                    <a:pt x="746671" y="199390"/>
                  </a:lnTo>
                  <a:lnTo>
                    <a:pt x="747737" y="200660"/>
                  </a:lnTo>
                  <a:lnTo>
                    <a:pt x="752081" y="200660"/>
                  </a:lnTo>
                  <a:lnTo>
                    <a:pt x="752081" y="198120"/>
                  </a:lnTo>
                  <a:lnTo>
                    <a:pt x="752894" y="199390"/>
                  </a:lnTo>
                  <a:lnTo>
                    <a:pt x="754519" y="200660"/>
                  </a:lnTo>
                  <a:lnTo>
                    <a:pt x="756958" y="200660"/>
                  </a:lnTo>
                  <a:lnTo>
                    <a:pt x="756958" y="198120"/>
                  </a:lnTo>
                  <a:lnTo>
                    <a:pt x="756145" y="195580"/>
                  </a:lnTo>
                  <a:lnTo>
                    <a:pt x="752894" y="194310"/>
                  </a:lnTo>
                  <a:lnTo>
                    <a:pt x="752081" y="191770"/>
                  </a:lnTo>
                  <a:lnTo>
                    <a:pt x="752081" y="187960"/>
                  </a:lnTo>
                  <a:lnTo>
                    <a:pt x="754227" y="187960"/>
                  </a:lnTo>
                  <a:lnTo>
                    <a:pt x="756399" y="190500"/>
                  </a:lnTo>
                  <a:lnTo>
                    <a:pt x="757504" y="190500"/>
                  </a:lnTo>
                  <a:lnTo>
                    <a:pt x="759675" y="191770"/>
                  </a:lnTo>
                  <a:lnTo>
                    <a:pt x="761009" y="190500"/>
                  </a:lnTo>
                  <a:lnTo>
                    <a:pt x="762673" y="189230"/>
                  </a:lnTo>
                  <a:lnTo>
                    <a:pt x="761580" y="187960"/>
                  </a:lnTo>
                  <a:lnTo>
                    <a:pt x="760488" y="186690"/>
                  </a:lnTo>
                  <a:lnTo>
                    <a:pt x="759383" y="184150"/>
                  </a:lnTo>
                  <a:lnTo>
                    <a:pt x="755751" y="180340"/>
                  </a:lnTo>
                  <a:lnTo>
                    <a:pt x="755002" y="179070"/>
                  </a:lnTo>
                  <a:lnTo>
                    <a:pt x="754354" y="179070"/>
                  </a:lnTo>
                  <a:lnTo>
                    <a:pt x="754392" y="180340"/>
                  </a:lnTo>
                  <a:lnTo>
                    <a:pt x="753160" y="182880"/>
                  </a:lnTo>
                  <a:lnTo>
                    <a:pt x="752602" y="182880"/>
                  </a:lnTo>
                  <a:lnTo>
                    <a:pt x="752081" y="184150"/>
                  </a:lnTo>
                  <a:lnTo>
                    <a:pt x="752081" y="175260"/>
                  </a:lnTo>
                  <a:lnTo>
                    <a:pt x="752894" y="175260"/>
                  </a:lnTo>
                  <a:lnTo>
                    <a:pt x="756145" y="176530"/>
                  </a:lnTo>
                  <a:lnTo>
                    <a:pt x="756958" y="176530"/>
                  </a:lnTo>
                  <a:lnTo>
                    <a:pt x="756958" y="175260"/>
                  </a:lnTo>
                  <a:lnTo>
                    <a:pt x="756958" y="173990"/>
                  </a:lnTo>
                  <a:lnTo>
                    <a:pt x="754773" y="171450"/>
                  </a:lnTo>
                  <a:lnTo>
                    <a:pt x="753414" y="170180"/>
                  </a:lnTo>
                  <a:lnTo>
                    <a:pt x="752348" y="171450"/>
                  </a:lnTo>
                  <a:lnTo>
                    <a:pt x="752081" y="172720"/>
                  </a:lnTo>
                  <a:lnTo>
                    <a:pt x="752081" y="162560"/>
                  </a:lnTo>
                  <a:lnTo>
                    <a:pt x="754773" y="162560"/>
                  </a:lnTo>
                  <a:lnTo>
                    <a:pt x="755586" y="163830"/>
                  </a:lnTo>
                  <a:lnTo>
                    <a:pt x="754519" y="165100"/>
                  </a:lnTo>
                  <a:lnTo>
                    <a:pt x="753414" y="166370"/>
                  </a:lnTo>
                  <a:lnTo>
                    <a:pt x="754227" y="167640"/>
                  </a:lnTo>
                  <a:lnTo>
                    <a:pt x="759129" y="167640"/>
                  </a:lnTo>
                  <a:lnTo>
                    <a:pt x="760755" y="168910"/>
                  </a:lnTo>
                  <a:lnTo>
                    <a:pt x="761860" y="171450"/>
                  </a:lnTo>
                  <a:lnTo>
                    <a:pt x="762381" y="171450"/>
                  </a:lnTo>
                  <a:lnTo>
                    <a:pt x="762673" y="172720"/>
                  </a:lnTo>
                  <a:lnTo>
                    <a:pt x="762673" y="162560"/>
                  </a:lnTo>
                  <a:lnTo>
                    <a:pt x="766940" y="167640"/>
                  </a:lnTo>
                  <a:lnTo>
                    <a:pt x="771855" y="167640"/>
                  </a:lnTo>
                  <a:lnTo>
                    <a:pt x="777405" y="163830"/>
                  </a:lnTo>
                  <a:lnTo>
                    <a:pt x="777405" y="162560"/>
                  </a:lnTo>
                  <a:lnTo>
                    <a:pt x="770788" y="162560"/>
                  </a:lnTo>
                  <a:lnTo>
                    <a:pt x="765365" y="160020"/>
                  </a:lnTo>
                  <a:lnTo>
                    <a:pt x="762673" y="157480"/>
                  </a:lnTo>
                  <a:lnTo>
                    <a:pt x="766851" y="157480"/>
                  </a:lnTo>
                  <a:lnTo>
                    <a:pt x="767118" y="156210"/>
                  </a:lnTo>
                  <a:lnTo>
                    <a:pt x="767410" y="156210"/>
                  </a:lnTo>
                  <a:lnTo>
                    <a:pt x="767537" y="151130"/>
                  </a:lnTo>
                  <a:lnTo>
                    <a:pt x="770229" y="151130"/>
                  </a:lnTo>
                  <a:lnTo>
                    <a:pt x="771042" y="152400"/>
                  </a:lnTo>
                  <a:lnTo>
                    <a:pt x="769416" y="156210"/>
                  </a:lnTo>
                  <a:lnTo>
                    <a:pt x="768604" y="156210"/>
                  </a:lnTo>
                  <a:lnTo>
                    <a:pt x="767537" y="157480"/>
                  </a:lnTo>
                  <a:lnTo>
                    <a:pt x="772147" y="157480"/>
                  </a:lnTo>
                  <a:lnTo>
                    <a:pt x="774280" y="158750"/>
                  </a:lnTo>
                  <a:lnTo>
                    <a:pt x="776338" y="160020"/>
                  </a:lnTo>
                  <a:lnTo>
                    <a:pt x="779360" y="162560"/>
                  </a:lnTo>
                  <a:lnTo>
                    <a:pt x="779360" y="89128"/>
                  </a:lnTo>
                  <a:lnTo>
                    <a:pt x="777570" y="90170"/>
                  </a:lnTo>
                  <a:lnTo>
                    <a:pt x="768870" y="87630"/>
                  </a:lnTo>
                  <a:lnTo>
                    <a:pt x="765365" y="86360"/>
                  </a:lnTo>
                  <a:lnTo>
                    <a:pt x="762673" y="86360"/>
                  </a:lnTo>
                  <a:lnTo>
                    <a:pt x="762673" y="85090"/>
                  </a:lnTo>
                  <a:lnTo>
                    <a:pt x="762673" y="81280"/>
                  </a:lnTo>
                  <a:lnTo>
                    <a:pt x="759637" y="84112"/>
                  </a:lnTo>
                  <a:lnTo>
                    <a:pt x="759002" y="85090"/>
                  </a:lnTo>
                  <a:lnTo>
                    <a:pt x="760628" y="82550"/>
                  </a:lnTo>
                  <a:lnTo>
                    <a:pt x="759675" y="81280"/>
                  </a:lnTo>
                  <a:lnTo>
                    <a:pt x="754227" y="81280"/>
                  </a:lnTo>
                  <a:lnTo>
                    <a:pt x="753414" y="82550"/>
                  </a:lnTo>
                  <a:lnTo>
                    <a:pt x="755586" y="85090"/>
                  </a:lnTo>
                  <a:lnTo>
                    <a:pt x="754773" y="86360"/>
                  </a:lnTo>
                  <a:lnTo>
                    <a:pt x="752081" y="86360"/>
                  </a:lnTo>
                  <a:lnTo>
                    <a:pt x="752081" y="82550"/>
                  </a:lnTo>
                  <a:lnTo>
                    <a:pt x="752627" y="81280"/>
                  </a:lnTo>
                  <a:lnTo>
                    <a:pt x="753160" y="80010"/>
                  </a:lnTo>
                  <a:lnTo>
                    <a:pt x="757504" y="78740"/>
                  </a:lnTo>
                  <a:lnTo>
                    <a:pt x="760196" y="80010"/>
                  </a:lnTo>
                  <a:lnTo>
                    <a:pt x="766724" y="81280"/>
                  </a:lnTo>
                  <a:lnTo>
                    <a:pt x="769835" y="82550"/>
                  </a:lnTo>
                  <a:lnTo>
                    <a:pt x="775779" y="85090"/>
                  </a:lnTo>
                  <a:lnTo>
                    <a:pt x="778116" y="86360"/>
                  </a:lnTo>
                  <a:lnTo>
                    <a:pt x="779741" y="86360"/>
                  </a:lnTo>
                  <a:lnTo>
                    <a:pt x="776490" y="83820"/>
                  </a:lnTo>
                  <a:lnTo>
                    <a:pt x="774166" y="80010"/>
                  </a:lnTo>
                  <a:lnTo>
                    <a:pt x="773722" y="78740"/>
                  </a:lnTo>
                  <a:lnTo>
                    <a:pt x="772833" y="76200"/>
                  </a:lnTo>
                  <a:lnTo>
                    <a:pt x="771461" y="72390"/>
                  </a:lnTo>
                  <a:lnTo>
                    <a:pt x="768057" y="69850"/>
                  </a:lnTo>
                  <a:lnTo>
                    <a:pt x="762673" y="69850"/>
                  </a:lnTo>
                  <a:lnTo>
                    <a:pt x="762800" y="74930"/>
                  </a:lnTo>
                  <a:lnTo>
                    <a:pt x="763257" y="74930"/>
                  </a:lnTo>
                  <a:lnTo>
                    <a:pt x="763739" y="75653"/>
                  </a:lnTo>
                  <a:lnTo>
                    <a:pt x="761365" y="74930"/>
                  </a:lnTo>
                  <a:lnTo>
                    <a:pt x="758710" y="74930"/>
                  </a:lnTo>
                  <a:lnTo>
                    <a:pt x="757770" y="73660"/>
                  </a:lnTo>
                  <a:lnTo>
                    <a:pt x="756691" y="72390"/>
                  </a:lnTo>
                  <a:lnTo>
                    <a:pt x="754773" y="73660"/>
                  </a:lnTo>
                  <a:lnTo>
                    <a:pt x="752081" y="76200"/>
                  </a:lnTo>
                  <a:lnTo>
                    <a:pt x="749363" y="73660"/>
                  </a:lnTo>
                  <a:lnTo>
                    <a:pt x="748550" y="72390"/>
                  </a:lnTo>
                  <a:lnTo>
                    <a:pt x="749655" y="71120"/>
                  </a:lnTo>
                  <a:lnTo>
                    <a:pt x="750176" y="69850"/>
                  </a:lnTo>
                  <a:lnTo>
                    <a:pt x="749363" y="69850"/>
                  </a:lnTo>
                  <a:lnTo>
                    <a:pt x="747471" y="68580"/>
                  </a:lnTo>
                  <a:lnTo>
                    <a:pt x="746366" y="64770"/>
                  </a:lnTo>
                  <a:lnTo>
                    <a:pt x="746010" y="63500"/>
                  </a:lnTo>
                  <a:lnTo>
                    <a:pt x="745299" y="60960"/>
                  </a:lnTo>
                  <a:lnTo>
                    <a:pt x="743381" y="59690"/>
                  </a:lnTo>
                  <a:lnTo>
                    <a:pt x="740689" y="59690"/>
                  </a:lnTo>
                  <a:lnTo>
                    <a:pt x="740689" y="62230"/>
                  </a:lnTo>
                  <a:lnTo>
                    <a:pt x="739876" y="63500"/>
                  </a:lnTo>
                  <a:lnTo>
                    <a:pt x="736625" y="60960"/>
                  </a:lnTo>
                  <a:lnTo>
                    <a:pt x="735825" y="62230"/>
                  </a:lnTo>
                  <a:lnTo>
                    <a:pt x="734847" y="59690"/>
                  </a:lnTo>
                  <a:lnTo>
                    <a:pt x="732967" y="58420"/>
                  </a:lnTo>
                  <a:lnTo>
                    <a:pt x="731050" y="55880"/>
                  </a:lnTo>
                  <a:lnTo>
                    <a:pt x="730110" y="57150"/>
                  </a:lnTo>
                  <a:lnTo>
                    <a:pt x="730110" y="59690"/>
                  </a:lnTo>
                  <a:lnTo>
                    <a:pt x="725919" y="59690"/>
                  </a:lnTo>
                  <a:lnTo>
                    <a:pt x="725373" y="58420"/>
                  </a:lnTo>
                  <a:lnTo>
                    <a:pt x="725233" y="57150"/>
                  </a:lnTo>
                  <a:lnTo>
                    <a:pt x="725233" y="52070"/>
                  </a:lnTo>
                  <a:lnTo>
                    <a:pt x="726046" y="50800"/>
                  </a:lnTo>
                  <a:lnTo>
                    <a:pt x="729297" y="52070"/>
                  </a:lnTo>
                  <a:lnTo>
                    <a:pt x="730110" y="52070"/>
                  </a:lnTo>
                  <a:lnTo>
                    <a:pt x="730110" y="50800"/>
                  </a:lnTo>
                  <a:lnTo>
                    <a:pt x="730110" y="49530"/>
                  </a:lnTo>
                  <a:lnTo>
                    <a:pt x="719531" y="49530"/>
                  </a:lnTo>
                  <a:lnTo>
                    <a:pt x="722249" y="45720"/>
                  </a:lnTo>
                  <a:lnTo>
                    <a:pt x="724001" y="44450"/>
                  </a:lnTo>
                  <a:lnTo>
                    <a:pt x="726452" y="41910"/>
                  </a:lnTo>
                  <a:lnTo>
                    <a:pt x="730110" y="38100"/>
                  </a:lnTo>
                  <a:lnTo>
                    <a:pt x="727379" y="38100"/>
                  </a:lnTo>
                  <a:lnTo>
                    <a:pt x="725627" y="39370"/>
                  </a:lnTo>
                  <a:lnTo>
                    <a:pt x="724001" y="41910"/>
                  </a:lnTo>
                  <a:lnTo>
                    <a:pt x="722249" y="40640"/>
                  </a:lnTo>
                  <a:lnTo>
                    <a:pt x="719531" y="38100"/>
                  </a:lnTo>
                  <a:lnTo>
                    <a:pt x="722249" y="35560"/>
                  </a:lnTo>
                  <a:lnTo>
                    <a:pt x="721702" y="33020"/>
                  </a:lnTo>
                  <a:lnTo>
                    <a:pt x="714108" y="31750"/>
                  </a:lnTo>
                  <a:lnTo>
                    <a:pt x="708977" y="31750"/>
                  </a:lnTo>
                  <a:lnTo>
                    <a:pt x="708977" y="27940"/>
                  </a:lnTo>
                  <a:lnTo>
                    <a:pt x="707351" y="26670"/>
                  </a:lnTo>
                  <a:lnTo>
                    <a:pt x="705434" y="25400"/>
                  </a:lnTo>
                  <a:lnTo>
                    <a:pt x="701090" y="24130"/>
                  </a:lnTo>
                  <a:lnTo>
                    <a:pt x="695274" y="24130"/>
                  </a:lnTo>
                  <a:lnTo>
                    <a:pt x="693356" y="22860"/>
                  </a:lnTo>
                  <a:lnTo>
                    <a:pt x="689559" y="21590"/>
                  </a:lnTo>
                  <a:lnTo>
                    <a:pt x="687806" y="20320"/>
                  </a:lnTo>
                  <a:lnTo>
                    <a:pt x="686193" y="17780"/>
                  </a:lnTo>
                  <a:lnTo>
                    <a:pt x="680770" y="19050"/>
                  </a:lnTo>
                  <a:lnTo>
                    <a:pt x="675474" y="21590"/>
                  </a:lnTo>
                  <a:lnTo>
                    <a:pt x="665149" y="26670"/>
                  </a:lnTo>
                  <a:lnTo>
                    <a:pt x="659866" y="27940"/>
                  </a:lnTo>
                  <a:lnTo>
                    <a:pt x="654469" y="27940"/>
                  </a:lnTo>
                  <a:lnTo>
                    <a:pt x="654469" y="26670"/>
                  </a:lnTo>
                  <a:lnTo>
                    <a:pt x="654735" y="25400"/>
                  </a:lnTo>
                  <a:lnTo>
                    <a:pt x="656348" y="22860"/>
                  </a:lnTo>
                  <a:lnTo>
                    <a:pt x="657720" y="21590"/>
                  </a:lnTo>
                  <a:lnTo>
                    <a:pt x="665441" y="21590"/>
                  </a:lnTo>
                  <a:lnTo>
                    <a:pt x="669505" y="20320"/>
                  </a:lnTo>
                  <a:lnTo>
                    <a:pt x="673557" y="20320"/>
                  </a:lnTo>
                  <a:lnTo>
                    <a:pt x="675601" y="19050"/>
                  </a:lnTo>
                  <a:lnTo>
                    <a:pt x="675601" y="17780"/>
                  </a:lnTo>
                  <a:lnTo>
                    <a:pt x="673176" y="13970"/>
                  </a:lnTo>
                  <a:lnTo>
                    <a:pt x="670737" y="10160"/>
                  </a:lnTo>
                  <a:lnTo>
                    <a:pt x="670737" y="11430"/>
                  </a:lnTo>
                  <a:lnTo>
                    <a:pt x="670445" y="12700"/>
                  </a:lnTo>
                  <a:lnTo>
                    <a:pt x="668820" y="13970"/>
                  </a:lnTo>
                  <a:lnTo>
                    <a:pt x="667194" y="13970"/>
                  </a:lnTo>
                  <a:lnTo>
                    <a:pt x="665022" y="10160"/>
                  </a:lnTo>
                  <a:lnTo>
                    <a:pt x="662330" y="7620"/>
                  </a:lnTo>
                  <a:lnTo>
                    <a:pt x="660577" y="7620"/>
                  </a:lnTo>
                  <a:lnTo>
                    <a:pt x="659765" y="8890"/>
                  </a:lnTo>
                  <a:lnTo>
                    <a:pt x="658914" y="10160"/>
                  </a:lnTo>
                  <a:lnTo>
                    <a:pt x="655548" y="10160"/>
                  </a:lnTo>
                  <a:lnTo>
                    <a:pt x="656615" y="8890"/>
                  </a:lnTo>
                  <a:lnTo>
                    <a:pt x="656094" y="7620"/>
                  </a:lnTo>
                  <a:lnTo>
                    <a:pt x="654469" y="5080"/>
                  </a:lnTo>
                  <a:lnTo>
                    <a:pt x="643890" y="5080"/>
                  </a:lnTo>
                  <a:lnTo>
                    <a:pt x="641159" y="3810"/>
                  </a:lnTo>
                  <a:lnTo>
                    <a:pt x="639533" y="2540"/>
                  </a:lnTo>
                  <a:lnTo>
                    <a:pt x="638467" y="3810"/>
                  </a:lnTo>
                  <a:lnTo>
                    <a:pt x="638175" y="5080"/>
                  </a:lnTo>
                  <a:lnTo>
                    <a:pt x="635482" y="5080"/>
                  </a:lnTo>
                  <a:lnTo>
                    <a:pt x="634669" y="6350"/>
                  </a:lnTo>
                  <a:lnTo>
                    <a:pt x="635774" y="8559"/>
                  </a:lnTo>
                  <a:lnTo>
                    <a:pt x="633958" y="7620"/>
                  </a:lnTo>
                  <a:lnTo>
                    <a:pt x="630910" y="6350"/>
                  </a:lnTo>
                  <a:lnTo>
                    <a:pt x="622592" y="5080"/>
                  </a:lnTo>
                  <a:lnTo>
                    <a:pt x="619188" y="2540"/>
                  </a:lnTo>
                  <a:lnTo>
                    <a:pt x="617042" y="0"/>
                  </a:lnTo>
                  <a:lnTo>
                    <a:pt x="618109" y="2540"/>
                  </a:lnTo>
                  <a:lnTo>
                    <a:pt x="618667" y="2540"/>
                  </a:lnTo>
                  <a:lnTo>
                    <a:pt x="619188" y="3810"/>
                  </a:lnTo>
                  <a:lnTo>
                    <a:pt x="618667" y="5080"/>
                  </a:lnTo>
                  <a:lnTo>
                    <a:pt x="610514" y="5080"/>
                  </a:lnTo>
                  <a:lnTo>
                    <a:pt x="610514" y="1270"/>
                  </a:lnTo>
                  <a:lnTo>
                    <a:pt x="610514" y="0"/>
                  </a:lnTo>
                  <a:lnTo>
                    <a:pt x="607822" y="1270"/>
                  </a:lnTo>
                  <a:lnTo>
                    <a:pt x="597115" y="1270"/>
                  </a:lnTo>
                  <a:lnTo>
                    <a:pt x="594677" y="0"/>
                  </a:lnTo>
                  <a:lnTo>
                    <a:pt x="586955" y="0"/>
                  </a:lnTo>
                  <a:lnTo>
                    <a:pt x="581494" y="2540"/>
                  </a:lnTo>
                  <a:lnTo>
                    <a:pt x="578802" y="5080"/>
                  </a:lnTo>
                  <a:lnTo>
                    <a:pt x="567410" y="5080"/>
                  </a:lnTo>
                  <a:lnTo>
                    <a:pt x="567410" y="49530"/>
                  </a:lnTo>
                  <a:lnTo>
                    <a:pt x="610387" y="49530"/>
                  </a:lnTo>
                  <a:lnTo>
                    <a:pt x="616356" y="52070"/>
                  </a:lnTo>
                  <a:lnTo>
                    <a:pt x="618921" y="52070"/>
                  </a:lnTo>
                  <a:lnTo>
                    <a:pt x="621106" y="49530"/>
                  </a:lnTo>
                  <a:lnTo>
                    <a:pt x="628434" y="49530"/>
                  </a:lnTo>
                  <a:lnTo>
                    <a:pt x="631685" y="50800"/>
                  </a:lnTo>
                  <a:lnTo>
                    <a:pt x="652818" y="50800"/>
                  </a:lnTo>
                  <a:lnTo>
                    <a:pt x="654469" y="49530"/>
                  </a:lnTo>
                  <a:lnTo>
                    <a:pt x="654469" y="52070"/>
                  </a:lnTo>
                  <a:lnTo>
                    <a:pt x="655281" y="50800"/>
                  </a:lnTo>
                  <a:lnTo>
                    <a:pt x="656907" y="49530"/>
                  </a:lnTo>
                  <a:lnTo>
                    <a:pt x="659345" y="49530"/>
                  </a:lnTo>
                  <a:lnTo>
                    <a:pt x="660958" y="52070"/>
                  </a:lnTo>
                  <a:lnTo>
                    <a:pt x="663524" y="54610"/>
                  </a:lnTo>
                  <a:lnTo>
                    <a:pt x="670572" y="59690"/>
                  </a:lnTo>
                  <a:lnTo>
                    <a:pt x="674789" y="60960"/>
                  </a:lnTo>
                  <a:lnTo>
                    <a:pt x="684568" y="66040"/>
                  </a:lnTo>
                  <a:lnTo>
                    <a:pt x="689559" y="68580"/>
                  </a:lnTo>
                  <a:lnTo>
                    <a:pt x="694728" y="69850"/>
                  </a:lnTo>
                  <a:lnTo>
                    <a:pt x="708977" y="76200"/>
                  </a:lnTo>
                  <a:lnTo>
                    <a:pt x="708977" y="81280"/>
                  </a:lnTo>
                  <a:lnTo>
                    <a:pt x="709917" y="83820"/>
                  </a:lnTo>
                  <a:lnTo>
                    <a:pt x="713714" y="86360"/>
                  </a:lnTo>
                  <a:lnTo>
                    <a:pt x="719531" y="86360"/>
                  </a:lnTo>
                  <a:lnTo>
                    <a:pt x="720077" y="85090"/>
                  </a:lnTo>
                  <a:lnTo>
                    <a:pt x="721182" y="83820"/>
                  </a:lnTo>
                  <a:lnTo>
                    <a:pt x="723328" y="82550"/>
                  </a:lnTo>
                  <a:lnTo>
                    <a:pt x="724433" y="82550"/>
                  </a:lnTo>
                  <a:lnTo>
                    <a:pt x="725500" y="81280"/>
                  </a:lnTo>
                  <a:lnTo>
                    <a:pt x="730110" y="81280"/>
                  </a:lnTo>
                  <a:lnTo>
                    <a:pt x="727938" y="83820"/>
                  </a:lnTo>
                  <a:lnTo>
                    <a:pt x="727379" y="85090"/>
                  </a:lnTo>
                  <a:lnTo>
                    <a:pt x="728484" y="85090"/>
                  </a:lnTo>
                  <a:lnTo>
                    <a:pt x="729043" y="86360"/>
                  </a:lnTo>
                  <a:lnTo>
                    <a:pt x="730110" y="86360"/>
                  </a:lnTo>
                  <a:lnTo>
                    <a:pt x="730110" y="88900"/>
                  </a:lnTo>
                  <a:lnTo>
                    <a:pt x="729297" y="91440"/>
                  </a:lnTo>
                  <a:lnTo>
                    <a:pt x="726046" y="92710"/>
                  </a:lnTo>
                  <a:lnTo>
                    <a:pt x="725233" y="93980"/>
                  </a:lnTo>
                  <a:lnTo>
                    <a:pt x="725233" y="96520"/>
                  </a:lnTo>
                  <a:lnTo>
                    <a:pt x="727938" y="96520"/>
                  </a:lnTo>
                  <a:lnTo>
                    <a:pt x="729297" y="97790"/>
                  </a:lnTo>
                  <a:lnTo>
                    <a:pt x="729297" y="101600"/>
                  </a:lnTo>
                  <a:lnTo>
                    <a:pt x="727938" y="102870"/>
                  </a:lnTo>
                  <a:lnTo>
                    <a:pt x="726859" y="102870"/>
                  </a:lnTo>
                  <a:lnTo>
                    <a:pt x="728192" y="104140"/>
                  </a:lnTo>
                  <a:lnTo>
                    <a:pt x="729856" y="106680"/>
                  </a:lnTo>
                  <a:lnTo>
                    <a:pt x="730110" y="107950"/>
                  </a:lnTo>
                  <a:lnTo>
                    <a:pt x="730110" y="109220"/>
                  </a:lnTo>
                  <a:lnTo>
                    <a:pt x="731469" y="109220"/>
                  </a:lnTo>
                  <a:lnTo>
                    <a:pt x="732536" y="110490"/>
                  </a:lnTo>
                  <a:lnTo>
                    <a:pt x="734720" y="110490"/>
                  </a:lnTo>
                  <a:lnTo>
                    <a:pt x="735825" y="111760"/>
                  </a:lnTo>
                  <a:lnTo>
                    <a:pt x="735825" y="113030"/>
                  </a:lnTo>
                  <a:lnTo>
                    <a:pt x="730110" y="113030"/>
                  </a:lnTo>
                  <a:lnTo>
                    <a:pt x="730110" y="116840"/>
                  </a:lnTo>
                  <a:lnTo>
                    <a:pt x="730237" y="118110"/>
                  </a:lnTo>
                  <a:lnTo>
                    <a:pt x="730364" y="119380"/>
                  </a:lnTo>
                  <a:lnTo>
                    <a:pt x="731469" y="124460"/>
                  </a:lnTo>
                  <a:lnTo>
                    <a:pt x="733094" y="127000"/>
                  </a:lnTo>
                  <a:lnTo>
                    <a:pt x="731469" y="127000"/>
                  </a:lnTo>
                  <a:lnTo>
                    <a:pt x="730364" y="130810"/>
                  </a:lnTo>
                  <a:lnTo>
                    <a:pt x="730262" y="131889"/>
                  </a:lnTo>
                  <a:lnTo>
                    <a:pt x="730237" y="132080"/>
                  </a:lnTo>
                  <a:lnTo>
                    <a:pt x="730110" y="134620"/>
                  </a:lnTo>
                  <a:lnTo>
                    <a:pt x="730364" y="134620"/>
                  </a:lnTo>
                  <a:lnTo>
                    <a:pt x="731469" y="133350"/>
                  </a:lnTo>
                  <a:lnTo>
                    <a:pt x="733094" y="133350"/>
                  </a:lnTo>
                  <a:lnTo>
                    <a:pt x="735825" y="135890"/>
                  </a:lnTo>
                  <a:lnTo>
                    <a:pt x="735825" y="133350"/>
                  </a:lnTo>
                  <a:lnTo>
                    <a:pt x="736625" y="130810"/>
                  </a:lnTo>
                  <a:lnTo>
                    <a:pt x="738251" y="128270"/>
                  </a:lnTo>
                  <a:lnTo>
                    <a:pt x="738771" y="125730"/>
                  </a:lnTo>
                  <a:lnTo>
                    <a:pt x="739584" y="124460"/>
                  </a:lnTo>
                  <a:lnTo>
                    <a:pt x="740689" y="123190"/>
                  </a:lnTo>
                  <a:lnTo>
                    <a:pt x="746366" y="123190"/>
                  </a:lnTo>
                  <a:lnTo>
                    <a:pt x="743673" y="127000"/>
                  </a:lnTo>
                  <a:lnTo>
                    <a:pt x="741921" y="129540"/>
                  </a:lnTo>
                  <a:lnTo>
                    <a:pt x="740270" y="134620"/>
                  </a:lnTo>
                  <a:lnTo>
                    <a:pt x="738517" y="135890"/>
                  </a:lnTo>
                  <a:lnTo>
                    <a:pt x="735825" y="135890"/>
                  </a:lnTo>
                  <a:lnTo>
                    <a:pt x="735825" y="138430"/>
                  </a:lnTo>
                  <a:lnTo>
                    <a:pt x="736625" y="139700"/>
                  </a:lnTo>
                  <a:lnTo>
                    <a:pt x="738251" y="139700"/>
                  </a:lnTo>
                  <a:lnTo>
                    <a:pt x="738771" y="140970"/>
                  </a:lnTo>
                  <a:lnTo>
                    <a:pt x="740689" y="140970"/>
                  </a:lnTo>
                  <a:lnTo>
                    <a:pt x="737958" y="142240"/>
                  </a:lnTo>
                  <a:lnTo>
                    <a:pt x="736473" y="144780"/>
                  </a:lnTo>
                  <a:lnTo>
                    <a:pt x="735952" y="148590"/>
                  </a:lnTo>
                  <a:lnTo>
                    <a:pt x="735952" y="149860"/>
                  </a:lnTo>
                  <a:lnTo>
                    <a:pt x="736473" y="153670"/>
                  </a:lnTo>
                  <a:lnTo>
                    <a:pt x="737019" y="154940"/>
                  </a:lnTo>
                  <a:lnTo>
                    <a:pt x="737285" y="156210"/>
                  </a:lnTo>
                  <a:lnTo>
                    <a:pt x="736892" y="157480"/>
                  </a:lnTo>
                  <a:lnTo>
                    <a:pt x="730110" y="157480"/>
                  </a:lnTo>
                  <a:lnTo>
                    <a:pt x="729043" y="154940"/>
                  </a:lnTo>
                  <a:lnTo>
                    <a:pt x="728611" y="153670"/>
                  </a:lnTo>
                  <a:lnTo>
                    <a:pt x="729170" y="152400"/>
                  </a:lnTo>
                  <a:lnTo>
                    <a:pt x="729716" y="152400"/>
                  </a:lnTo>
                  <a:lnTo>
                    <a:pt x="731342" y="151130"/>
                  </a:lnTo>
                  <a:lnTo>
                    <a:pt x="731862" y="149860"/>
                  </a:lnTo>
                  <a:lnTo>
                    <a:pt x="732155" y="149860"/>
                  </a:lnTo>
                  <a:lnTo>
                    <a:pt x="732409" y="148590"/>
                  </a:lnTo>
                  <a:lnTo>
                    <a:pt x="731735" y="147320"/>
                  </a:lnTo>
                  <a:lnTo>
                    <a:pt x="730110" y="146050"/>
                  </a:lnTo>
                  <a:lnTo>
                    <a:pt x="730110" y="147320"/>
                  </a:lnTo>
                  <a:lnTo>
                    <a:pt x="727671" y="151130"/>
                  </a:lnTo>
                  <a:lnTo>
                    <a:pt x="725233" y="151130"/>
                  </a:lnTo>
                  <a:lnTo>
                    <a:pt x="725233" y="153670"/>
                  </a:lnTo>
                  <a:lnTo>
                    <a:pt x="724141" y="156210"/>
                  </a:lnTo>
                  <a:lnTo>
                    <a:pt x="721995" y="160020"/>
                  </a:lnTo>
                  <a:lnTo>
                    <a:pt x="720890" y="161290"/>
                  </a:lnTo>
                  <a:lnTo>
                    <a:pt x="720077" y="162560"/>
                  </a:lnTo>
                  <a:lnTo>
                    <a:pt x="723188" y="162560"/>
                  </a:lnTo>
                  <a:lnTo>
                    <a:pt x="722376" y="163830"/>
                  </a:lnTo>
                  <a:lnTo>
                    <a:pt x="721575" y="163830"/>
                  </a:lnTo>
                  <a:lnTo>
                    <a:pt x="722515" y="165100"/>
                  </a:lnTo>
                  <a:lnTo>
                    <a:pt x="725233" y="167640"/>
                  </a:lnTo>
                  <a:lnTo>
                    <a:pt x="725233" y="165100"/>
                  </a:lnTo>
                  <a:lnTo>
                    <a:pt x="725373" y="163830"/>
                  </a:lnTo>
                  <a:lnTo>
                    <a:pt x="725627" y="163830"/>
                  </a:lnTo>
                  <a:lnTo>
                    <a:pt x="725919" y="162560"/>
                  </a:lnTo>
                  <a:lnTo>
                    <a:pt x="730110" y="162560"/>
                  </a:lnTo>
                  <a:lnTo>
                    <a:pt x="727379" y="168910"/>
                  </a:lnTo>
                  <a:lnTo>
                    <a:pt x="727938" y="171450"/>
                  </a:lnTo>
                  <a:lnTo>
                    <a:pt x="730110" y="173990"/>
                  </a:lnTo>
                  <a:lnTo>
                    <a:pt x="727379" y="173990"/>
                  </a:lnTo>
                  <a:lnTo>
                    <a:pt x="724941" y="172720"/>
                  </a:lnTo>
                  <a:lnTo>
                    <a:pt x="720623" y="170180"/>
                  </a:lnTo>
                  <a:lnTo>
                    <a:pt x="719531" y="170180"/>
                  </a:lnTo>
                  <a:lnTo>
                    <a:pt x="719531" y="173990"/>
                  </a:lnTo>
                  <a:lnTo>
                    <a:pt x="722249" y="176530"/>
                  </a:lnTo>
                  <a:lnTo>
                    <a:pt x="724687" y="176530"/>
                  </a:lnTo>
                  <a:lnTo>
                    <a:pt x="726859" y="175260"/>
                  </a:lnTo>
                  <a:lnTo>
                    <a:pt x="730110" y="175260"/>
                  </a:lnTo>
                  <a:lnTo>
                    <a:pt x="730110" y="177800"/>
                  </a:lnTo>
                  <a:lnTo>
                    <a:pt x="727379" y="177800"/>
                  </a:lnTo>
                  <a:lnTo>
                    <a:pt x="725627" y="179070"/>
                  </a:lnTo>
                  <a:lnTo>
                    <a:pt x="724001" y="182880"/>
                  </a:lnTo>
                  <a:lnTo>
                    <a:pt x="722249" y="184150"/>
                  </a:lnTo>
                  <a:lnTo>
                    <a:pt x="719531" y="184150"/>
                  </a:lnTo>
                  <a:lnTo>
                    <a:pt x="719531" y="182880"/>
                  </a:lnTo>
                  <a:lnTo>
                    <a:pt x="718159" y="176530"/>
                  </a:lnTo>
                  <a:lnTo>
                    <a:pt x="717346" y="173990"/>
                  </a:lnTo>
                  <a:lnTo>
                    <a:pt x="716280" y="171450"/>
                  </a:lnTo>
                  <a:lnTo>
                    <a:pt x="715175" y="167640"/>
                  </a:lnTo>
                  <a:lnTo>
                    <a:pt x="713028" y="162560"/>
                  </a:lnTo>
                  <a:lnTo>
                    <a:pt x="711123" y="162560"/>
                  </a:lnTo>
                  <a:lnTo>
                    <a:pt x="710603" y="163830"/>
                  </a:lnTo>
                  <a:lnTo>
                    <a:pt x="709498" y="165100"/>
                  </a:lnTo>
                  <a:lnTo>
                    <a:pt x="708977" y="166370"/>
                  </a:lnTo>
                  <a:lnTo>
                    <a:pt x="708977" y="167640"/>
                  </a:lnTo>
                  <a:lnTo>
                    <a:pt x="711123" y="167640"/>
                  </a:lnTo>
                  <a:lnTo>
                    <a:pt x="712228" y="170180"/>
                  </a:lnTo>
                  <a:lnTo>
                    <a:pt x="712228" y="177800"/>
                  </a:lnTo>
                  <a:lnTo>
                    <a:pt x="711123" y="181610"/>
                  </a:lnTo>
                  <a:lnTo>
                    <a:pt x="708977" y="184150"/>
                  </a:lnTo>
                  <a:lnTo>
                    <a:pt x="706805" y="184150"/>
                  </a:lnTo>
                  <a:lnTo>
                    <a:pt x="703529" y="181610"/>
                  </a:lnTo>
                  <a:lnTo>
                    <a:pt x="702449" y="180340"/>
                  </a:lnTo>
                  <a:lnTo>
                    <a:pt x="702449" y="177800"/>
                  </a:lnTo>
                  <a:lnTo>
                    <a:pt x="694334" y="181610"/>
                  </a:lnTo>
                  <a:lnTo>
                    <a:pt x="688073" y="185420"/>
                  </a:lnTo>
                  <a:lnTo>
                    <a:pt x="683755" y="193040"/>
                  </a:lnTo>
                  <a:lnTo>
                    <a:pt x="680135" y="198120"/>
                  </a:lnTo>
                  <a:lnTo>
                    <a:pt x="675817" y="203200"/>
                  </a:lnTo>
                  <a:lnTo>
                    <a:pt x="670775" y="207010"/>
                  </a:lnTo>
                  <a:lnTo>
                    <a:pt x="665022" y="212090"/>
                  </a:lnTo>
                  <a:lnTo>
                    <a:pt x="659599" y="212090"/>
                  </a:lnTo>
                  <a:lnTo>
                    <a:pt x="656094" y="213360"/>
                  </a:lnTo>
                  <a:lnTo>
                    <a:pt x="654469" y="217170"/>
                  </a:lnTo>
                  <a:lnTo>
                    <a:pt x="652818" y="222250"/>
                  </a:lnTo>
                  <a:lnTo>
                    <a:pt x="649312" y="224790"/>
                  </a:lnTo>
                  <a:lnTo>
                    <a:pt x="643890" y="227330"/>
                  </a:lnTo>
                  <a:lnTo>
                    <a:pt x="643890" y="231140"/>
                  </a:lnTo>
                  <a:lnTo>
                    <a:pt x="644702" y="231140"/>
                  </a:lnTo>
                  <a:lnTo>
                    <a:pt x="646328" y="229870"/>
                  </a:lnTo>
                  <a:lnTo>
                    <a:pt x="648754" y="229870"/>
                  </a:lnTo>
                  <a:lnTo>
                    <a:pt x="648754" y="232410"/>
                  </a:lnTo>
                  <a:lnTo>
                    <a:pt x="638175" y="232410"/>
                  </a:lnTo>
                  <a:lnTo>
                    <a:pt x="638175" y="238760"/>
                  </a:lnTo>
                  <a:lnTo>
                    <a:pt x="643890" y="238760"/>
                  </a:lnTo>
                  <a:lnTo>
                    <a:pt x="643890" y="243840"/>
                  </a:lnTo>
                  <a:lnTo>
                    <a:pt x="642264" y="242570"/>
                  </a:lnTo>
                  <a:lnTo>
                    <a:pt x="641032" y="241300"/>
                  </a:lnTo>
                  <a:lnTo>
                    <a:pt x="639406" y="242570"/>
                  </a:lnTo>
                  <a:lnTo>
                    <a:pt x="638721" y="242570"/>
                  </a:lnTo>
                  <a:lnTo>
                    <a:pt x="638175" y="243878"/>
                  </a:lnTo>
                  <a:lnTo>
                    <a:pt x="638175" y="265645"/>
                  </a:lnTo>
                  <a:lnTo>
                    <a:pt x="638175" y="267970"/>
                  </a:lnTo>
                  <a:lnTo>
                    <a:pt x="637921" y="269240"/>
                  </a:lnTo>
                  <a:lnTo>
                    <a:pt x="637362" y="270510"/>
                  </a:lnTo>
                  <a:lnTo>
                    <a:pt x="632498" y="270510"/>
                  </a:lnTo>
                  <a:lnTo>
                    <a:pt x="633336" y="267970"/>
                  </a:lnTo>
                  <a:lnTo>
                    <a:pt x="634276" y="266700"/>
                  </a:lnTo>
                  <a:lnTo>
                    <a:pt x="635088" y="265645"/>
                  </a:lnTo>
                  <a:lnTo>
                    <a:pt x="637857" y="265645"/>
                  </a:lnTo>
                  <a:lnTo>
                    <a:pt x="637628" y="264160"/>
                  </a:lnTo>
                  <a:lnTo>
                    <a:pt x="637819" y="264160"/>
                  </a:lnTo>
                  <a:lnTo>
                    <a:pt x="638048" y="265645"/>
                  </a:lnTo>
                  <a:lnTo>
                    <a:pt x="638175" y="265645"/>
                  </a:lnTo>
                  <a:lnTo>
                    <a:pt x="638175" y="243878"/>
                  </a:lnTo>
                  <a:lnTo>
                    <a:pt x="637654" y="245110"/>
                  </a:lnTo>
                  <a:lnTo>
                    <a:pt x="634123" y="245110"/>
                  </a:lnTo>
                  <a:lnTo>
                    <a:pt x="632498" y="243840"/>
                  </a:lnTo>
                  <a:lnTo>
                    <a:pt x="632498" y="241300"/>
                  </a:lnTo>
                  <a:lnTo>
                    <a:pt x="630580" y="242570"/>
                  </a:lnTo>
                  <a:lnTo>
                    <a:pt x="623011" y="245110"/>
                  </a:lnTo>
                  <a:lnTo>
                    <a:pt x="621106" y="246380"/>
                  </a:lnTo>
                  <a:lnTo>
                    <a:pt x="621106" y="251460"/>
                  </a:lnTo>
                  <a:lnTo>
                    <a:pt x="622173" y="252730"/>
                  </a:lnTo>
                  <a:lnTo>
                    <a:pt x="626529" y="251460"/>
                  </a:lnTo>
                  <a:lnTo>
                    <a:pt x="627621" y="251460"/>
                  </a:lnTo>
                  <a:lnTo>
                    <a:pt x="627621" y="255270"/>
                  </a:lnTo>
                  <a:lnTo>
                    <a:pt x="621106" y="255270"/>
                  </a:lnTo>
                  <a:lnTo>
                    <a:pt x="621106" y="254000"/>
                  </a:lnTo>
                  <a:lnTo>
                    <a:pt x="620814" y="252730"/>
                  </a:lnTo>
                  <a:lnTo>
                    <a:pt x="620293" y="252730"/>
                  </a:lnTo>
                  <a:lnTo>
                    <a:pt x="619734" y="251460"/>
                  </a:lnTo>
                  <a:lnTo>
                    <a:pt x="618667" y="252730"/>
                  </a:lnTo>
                  <a:lnTo>
                    <a:pt x="617042" y="255270"/>
                  </a:lnTo>
                  <a:lnTo>
                    <a:pt x="610806" y="255270"/>
                  </a:lnTo>
                  <a:lnTo>
                    <a:pt x="610514" y="256540"/>
                  </a:lnTo>
                  <a:lnTo>
                    <a:pt x="610514" y="259080"/>
                  </a:lnTo>
                  <a:lnTo>
                    <a:pt x="607822" y="259080"/>
                  </a:lnTo>
                  <a:lnTo>
                    <a:pt x="605650" y="260350"/>
                  </a:lnTo>
                  <a:lnTo>
                    <a:pt x="602399" y="264160"/>
                  </a:lnTo>
                  <a:lnTo>
                    <a:pt x="600862" y="265645"/>
                  </a:lnTo>
                  <a:lnTo>
                    <a:pt x="598868" y="267970"/>
                  </a:lnTo>
                  <a:lnTo>
                    <a:pt x="597496" y="270510"/>
                  </a:lnTo>
                  <a:lnTo>
                    <a:pt x="595871" y="270510"/>
                  </a:lnTo>
                  <a:lnTo>
                    <a:pt x="594258" y="271780"/>
                  </a:lnTo>
                  <a:lnTo>
                    <a:pt x="592086" y="271780"/>
                  </a:lnTo>
                  <a:lnTo>
                    <a:pt x="589381" y="270510"/>
                  </a:lnTo>
                  <a:lnTo>
                    <a:pt x="589381" y="340360"/>
                  </a:lnTo>
                  <a:lnTo>
                    <a:pt x="596976" y="335280"/>
                  </a:lnTo>
                  <a:lnTo>
                    <a:pt x="602792" y="330200"/>
                  </a:lnTo>
                  <a:lnTo>
                    <a:pt x="610933" y="320040"/>
                  </a:lnTo>
                  <a:lnTo>
                    <a:pt x="615683" y="316230"/>
                  </a:lnTo>
                  <a:lnTo>
                    <a:pt x="621106" y="313690"/>
                  </a:lnTo>
                  <a:lnTo>
                    <a:pt x="627621" y="313690"/>
                  </a:lnTo>
                  <a:lnTo>
                    <a:pt x="630313" y="308610"/>
                  </a:lnTo>
                  <a:lnTo>
                    <a:pt x="631812" y="304800"/>
                  </a:lnTo>
                  <a:lnTo>
                    <a:pt x="632104" y="302260"/>
                  </a:lnTo>
                  <a:lnTo>
                    <a:pt x="632371" y="300990"/>
                  </a:lnTo>
                  <a:lnTo>
                    <a:pt x="632498" y="292100"/>
                  </a:lnTo>
                  <a:lnTo>
                    <a:pt x="636816" y="292100"/>
                  </a:lnTo>
                  <a:lnTo>
                    <a:pt x="637362" y="290830"/>
                  </a:lnTo>
                  <a:lnTo>
                    <a:pt x="637921" y="290830"/>
                  </a:lnTo>
                  <a:lnTo>
                    <a:pt x="638175" y="289560"/>
                  </a:lnTo>
                  <a:lnTo>
                    <a:pt x="638175" y="287210"/>
                  </a:lnTo>
                  <a:lnTo>
                    <a:pt x="638378" y="287210"/>
                  </a:lnTo>
                  <a:lnTo>
                    <a:pt x="640905" y="289560"/>
                  </a:lnTo>
                  <a:lnTo>
                    <a:pt x="643597" y="289560"/>
                  </a:lnTo>
                  <a:lnTo>
                    <a:pt x="648627" y="287210"/>
                  </a:lnTo>
                  <a:lnTo>
                    <a:pt x="648931" y="287210"/>
                  </a:lnTo>
                  <a:lnTo>
                    <a:pt x="654608" y="287210"/>
                  </a:lnTo>
                  <a:lnTo>
                    <a:pt x="651738" y="283210"/>
                  </a:lnTo>
                  <a:lnTo>
                    <a:pt x="653757" y="283210"/>
                  </a:lnTo>
                  <a:lnTo>
                    <a:pt x="654469" y="281940"/>
                  </a:lnTo>
                  <a:lnTo>
                    <a:pt x="654469" y="275590"/>
                  </a:lnTo>
                  <a:lnTo>
                    <a:pt x="651738" y="275590"/>
                  </a:lnTo>
                  <a:lnTo>
                    <a:pt x="650798" y="276860"/>
                  </a:lnTo>
                  <a:lnTo>
                    <a:pt x="652424" y="281940"/>
                  </a:lnTo>
                  <a:lnTo>
                    <a:pt x="651484" y="283210"/>
                  </a:lnTo>
                  <a:lnTo>
                    <a:pt x="648716" y="287070"/>
                  </a:lnTo>
                  <a:lnTo>
                    <a:pt x="644931" y="284480"/>
                  </a:lnTo>
                  <a:lnTo>
                    <a:pt x="642620" y="281940"/>
                  </a:lnTo>
                  <a:lnTo>
                    <a:pt x="641743" y="279400"/>
                  </a:lnTo>
                  <a:lnTo>
                    <a:pt x="643890" y="275590"/>
                  </a:lnTo>
                  <a:lnTo>
                    <a:pt x="641426" y="275590"/>
                  </a:lnTo>
                  <a:lnTo>
                    <a:pt x="641972" y="271780"/>
                  </a:lnTo>
                  <a:lnTo>
                    <a:pt x="640905" y="267970"/>
                  </a:lnTo>
                  <a:lnTo>
                    <a:pt x="638416" y="265645"/>
                  </a:lnTo>
                  <a:lnTo>
                    <a:pt x="640346" y="266700"/>
                  </a:lnTo>
                  <a:lnTo>
                    <a:pt x="642531" y="267970"/>
                  </a:lnTo>
                  <a:lnTo>
                    <a:pt x="644702" y="270510"/>
                  </a:lnTo>
                  <a:lnTo>
                    <a:pt x="646849" y="274320"/>
                  </a:lnTo>
                  <a:lnTo>
                    <a:pt x="650671" y="278130"/>
                  </a:lnTo>
                  <a:lnTo>
                    <a:pt x="650379" y="276860"/>
                  </a:lnTo>
                  <a:lnTo>
                    <a:pt x="648754" y="270510"/>
                  </a:lnTo>
                  <a:lnTo>
                    <a:pt x="659345" y="270510"/>
                  </a:lnTo>
                  <a:lnTo>
                    <a:pt x="659345" y="274320"/>
                  </a:lnTo>
                  <a:lnTo>
                    <a:pt x="660285" y="275590"/>
                  </a:lnTo>
                  <a:lnTo>
                    <a:pt x="664083" y="276860"/>
                  </a:lnTo>
                  <a:lnTo>
                    <a:pt x="665022" y="279400"/>
                  </a:lnTo>
                  <a:lnTo>
                    <a:pt x="665022" y="281940"/>
                  </a:lnTo>
                  <a:lnTo>
                    <a:pt x="665035" y="284480"/>
                  </a:lnTo>
                  <a:lnTo>
                    <a:pt x="665327" y="284480"/>
                  </a:lnTo>
                  <a:lnTo>
                    <a:pt x="666381" y="281940"/>
                  </a:lnTo>
                  <a:lnTo>
                    <a:pt x="670737" y="281940"/>
                  </a:lnTo>
                  <a:lnTo>
                    <a:pt x="673430" y="284480"/>
                  </a:lnTo>
                  <a:lnTo>
                    <a:pt x="674243" y="285750"/>
                  </a:lnTo>
                  <a:lnTo>
                    <a:pt x="672058" y="285750"/>
                  </a:lnTo>
                  <a:lnTo>
                    <a:pt x="677227" y="287032"/>
                  </a:lnTo>
                  <a:lnTo>
                    <a:pt x="677913" y="285750"/>
                  </a:lnTo>
                  <a:lnTo>
                    <a:pt x="677354" y="285750"/>
                  </a:lnTo>
                  <a:lnTo>
                    <a:pt x="676833" y="284480"/>
                  </a:lnTo>
                  <a:lnTo>
                    <a:pt x="675220" y="281940"/>
                  </a:lnTo>
                  <a:lnTo>
                    <a:pt x="674662" y="280670"/>
                  </a:lnTo>
                  <a:lnTo>
                    <a:pt x="674408" y="279400"/>
                  </a:lnTo>
                  <a:lnTo>
                    <a:pt x="674116" y="279400"/>
                  </a:lnTo>
                  <a:lnTo>
                    <a:pt x="674497" y="278130"/>
                  </a:lnTo>
                  <a:lnTo>
                    <a:pt x="675601" y="275590"/>
                  </a:lnTo>
                  <a:lnTo>
                    <a:pt x="677773" y="275590"/>
                  </a:lnTo>
                  <a:lnTo>
                    <a:pt x="679399" y="276860"/>
                  </a:lnTo>
                  <a:lnTo>
                    <a:pt x="680504" y="279400"/>
                  </a:lnTo>
                  <a:lnTo>
                    <a:pt x="681024" y="280670"/>
                  </a:lnTo>
                  <a:lnTo>
                    <a:pt x="681316" y="280670"/>
                  </a:lnTo>
                  <a:lnTo>
                    <a:pt x="681316" y="279400"/>
                  </a:lnTo>
                  <a:lnTo>
                    <a:pt x="681837" y="279400"/>
                  </a:lnTo>
                  <a:lnTo>
                    <a:pt x="682942" y="278130"/>
                  </a:lnTo>
                  <a:lnTo>
                    <a:pt x="687933" y="278130"/>
                  </a:lnTo>
                  <a:lnTo>
                    <a:pt x="689178" y="276860"/>
                  </a:lnTo>
                  <a:lnTo>
                    <a:pt x="691349" y="275590"/>
                  </a:lnTo>
                  <a:lnTo>
                    <a:pt x="691870" y="274320"/>
                  </a:lnTo>
                  <a:lnTo>
                    <a:pt x="691870" y="270510"/>
                  </a:lnTo>
                  <a:lnTo>
                    <a:pt x="689178" y="270510"/>
                  </a:lnTo>
                  <a:lnTo>
                    <a:pt x="687514" y="271780"/>
                  </a:lnTo>
                  <a:lnTo>
                    <a:pt x="686447" y="274320"/>
                  </a:lnTo>
                  <a:lnTo>
                    <a:pt x="686193" y="274320"/>
                  </a:lnTo>
                  <a:lnTo>
                    <a:pt x="686193" y="270510"/>
                  </a:lnTo>
                  <a:lnTo>
                    <a:pt x="686193" y="265645"/>
                  </a:lnTo>
                  <a:lnTo>
                    <a:pt x="692073" y="265645"/>
                  </a:lnTo>
                  <a:lnTo>
                    <a:pt x="702449" y="270510"/>
                  </a:lnTo>
                  <a:lnTo>
                    <a:pt x="702449" y="267970"/>
                  </a:lnTo>
                  <a:lnTo>
                    <a:pt x="702589" y="266700"/>
                  </a:lnTo>
                  <a:lnTo>
                    <a:pt x="708977" y="255270"/>
                  </a:lnTo>
                  <a:lnTo>
                    <a:pt x="709104" y="259080"/>
                  </a:lnTo>
                  <a:lnTo>
                    <a:pt x="713028" y="259080"/>
                  </a:lnTo>
                  <a:lnTo>
                    <a:pt x="713028" y="251460"/>
                  </a:lnTo>
                  <a:lnTo>
                    <a:pt x="713028" y="248920"/>
                  </a:lnTo>
                  <a:lnTo>
                    <a:pt x="718159" y="248920"/>
                  </a:lnTo>
                  <a:lnTo>
                    <a:pt x="719264" y="250190"/>
                  </a:lnTo>
                  <a:lnTo>
                    <a:pt x="719531" y="251460"/>
                  </a:lnTo>
                  <a:lnTo>
                    <a:pt x="721715" y="248920"/>
                  </a:lnTo>
                  <a:lnTo>
                    <a:pt x="722807" y="247650"/>
                  </a:lnTo>
                  <a:lnTo>
                    <a:pt x="724941" y="245110"/>
                  </a:lnTo>
                  <a:lnTo>
                    <a:pt x="727379" y="243840"/>
                  </a:lnTo>
                  <a:lnTo>
                    <a:pt x="730110" y="243840"/>
                  </a:lnTo>
                  <a:lnTo>
                    <a:pt x="730110" y="236220"/>
                  </a:lnTo>
                  <a:lnTo>
                    <a:pt x="731177" y="234950"/>
                  </a:lnTo>
                  <a:lnTo>
                    <a:pt x="734479" y="237490"/>
                  </a:lnTo>
                  <a:lnTo>
                    <a:pt x="736942" y="237490"/>
                  </a:lnTo>
                  <a:lnTo>
                    <a:pt x="735761" y="240030"/>
                  </a:lnTo>
                  <a:lnTo>
                    <a:pt x="734860" y="241300"/>
                  </a:lnTo>
                  <a:lnTo>
                    <a:pt x="733831" y="243840"/>
                  </a:lnTo>
                  <a:lnTo>
                    <a:pt x="734098" y="246380"/>
                  </a:lnTo>
                  <a:lnTo>
                    <a:pt x="735190" y="248920"/>
                  </a:lnTo>
                  <a:lnTo>
                    <a:pt x="733018" y="248920"/>
                  </a:lnTo>
                  <a:lnTo>
                    <a:pt x="731393" y="246380"/>
                  </a:lnTo>
                  <a:lnTo>
                    <a:pt x="731139" y="246380"/>
                  </a:lnTo>
                  <a:lnTo>
                    <a:pt x="731139" y="245110"/>
                  </a:lnTo>
                  <a:lnTo>
                    <a:pt x="729475" y="251460"/>
                  </a:lnTo>
                  <a:lnTo>
                    <a:pt x="726490" y="255270"/>
                  </a:lnTo>
                  <a:lnTo>
                    <a:pt x="722185" y="260350"/>
                  </a:lnTo>
                  <a:lnTo>
                    <a:pt x="717829" y="264160"/>
                  </a:lnTo>
                  <a:lnTo>
                    <a:pt x="714578" y="269240"/>
                  </a:lnTo>
                  <a:lnTo>
                    <a:pt x="712406" y="275590"/>
                  </a:lnTo>
                  <a:lnTo>
                    <a:pt x="720674" y="279400"/>
                  </a:lnTo>
                  <a:lnTo>
                    <a:pt x="728383" y="283210"/>
                  </a:lnTo>
                  <a:lnTo>
                    <a:pt x="735533" y="285750"/>
                  </a:lnTo>
                  <a:lnTo>
                    <a:pt x="742111" y="289560"/>
                  </a:lnTo>
                  <a:lnTo>
                    <a:pt x="748499" y="292100"/>
                  </a:lnTo>
                  <a:lnTo>
                    <a:pt x="755027" y="293370"/>
                  </a:lnTo>
                  <a:lnTo>
                    <a:pt x="761707" y="295910"/>
                  </a:lnTo>
                  <a:lnTo>
                    <a:pt x="768540" y="297180"/>
                  </a:lnTo>
                  <a:lnTo>
                    <a:pt x="768540" y="293370"/>
                  </a:lnTo>
                  <a:lnTo>
                    <a:pt x="769480" y="297180"/>
                  </a:lnTo>
                  <a:lnTo>
                    <a:pt x="771398" y="299720"/>
                  </a:lnTo>
                  <a:lnTo>
                    <a:pt x="773277" y="302260"/>
                  </a:lnTo>
                  <a:lnTo>
                    <a:pt x="777201" y="304800"/>
                  </a:lnTo>
                  <a:lnTo>
                    <a:pt x="783170" y="304800"/>
                  </a:lnTo>
                  <a:lnTo>
                    <a:pt x="783170" y="302260"/>
                  </a:lnTo>
                  <a:lnTo>
                    <a:pt x="783856" y="300990"/>
                  </a:lnTo>
                  <a:lnTo>
                    <a:pt x="786587" y="300990"/>
                  </a:lnTo>
                  <a:lnTo>
                    <a:pt x="787260" y="299720"/>
                  </a:lnTo>
                  <a:lnTo>
                    <a:pt x="787260" y="297180"/>
                  </a:lnTo>
                  <a:lnTo>
                    <a:pt x="791032" y="297180"/>
                  </a:lnTo>
                  <a:lnTo>
                    <a:pt x="793369" y="294640"/>
                  </a:lnTo>
                  <a:lnTo>
                    <a:pt x="794461" y="289560"/>
                  </a:lnTo>
                  <a:lnTo>
                    <a:pt x="794956" y="287210"/>
                  </a:lnTo>
                  <a:lnTo>
                    <a:pt x="795591" y="285750"/>
                  </a:lnTo>
                  <a:lnTo>
                    <a:pt x="796188" y="284480"/>
                  </a:lnTo>
                  <a:lnTo>
                    <a:pt x="797814" y="281940"/>
                  </a:lnTo>
                  <a:lnTo>
                    <a:pt x="801903" y="281940"/>
                  </a:lnTo>
                  <a:lnTo>
                    <a:pt x="801903" y="279400"/>
                  </a:lnTo>
                  <a:lnTo>
                    <a:pt x="803109" y="275590"/>
                  </a:lnTo>
                  <a:lnTo>
                    <a:pt x="803922" y="274320"/>
                  </a:lnTo>
                  <a:lnTo>
                    <a:pt x="804735" y="274320"/>
                  </a:lnTo>
                  <a:lnTo>
                    <a:pt x="805573" y="273050"/>
                  </a:lnTo>
                  <a:lnTo>
                    <a:pt x="806386" y="273050"/>
                  </a:lnTo>
                  <a:lnTo>
                    <a:pt x="807199" y="271780"/>
                  </a:lnTo>
                  <a:lnTo>
                    <a:pt x="808824" y="270510"/>
                  </a:lnTo>
                  <a:lnTo>
                    <a:pt x="809205" y="269240"/>
                  </a:lnTo>
                  <a:lnTo>
                    <a:pt x="809205" y="267970"/>
                  </a:lnTo>
                  <a:lnTo>
                    <a:pt x="811199" y="265645"/>
                  </a:lnTo>
                  <a:lnTo>
                    <a:pt x="813816" y="262890"/>
                  </a:lnTo>
                  <a:lnTo>
                    <a:pt x="816546" y="259080"/>
                  </a:lnTo>
                  <a:lnTo>
                    <a:pt x="819238" y="256540"/>
                  </a:lnTo>
                  <a:lnTo>
                    <a:pt x="820597" y="252730"/>
                  </a:lnTo>
                  <a:lnTo>
                    <a:pt x="820597" y="248920"/>
                  </a:lnTo>
                  <a:lnTo>
                    <a:pt x="824407" y="248920"/>
                  </a:lnTo>
                  <a:lnTo>
                    <a:pt x="826833" y="247650"/>
                  </a:lnTo>
                  <a:lnTo>
                    <a:pt x="827938" y="245110"/>
                  </a:lnTo>
                  <a:lnTo>
                    <a:pt x="829005" y="242570"/>
                  </a:lnTo>
                  <a:lnTo>
                    <a:pt x="831443" y="240030"/>
                  </a:lnTo>
                  <a:lnTo>
                    <a:pt x="835240" y="237490"/>
                  </a:lnTo>
                  <a:lnTo>
                    <a:pt x="835240" y="240030"/>
                  </a:lnTo>
                  <a:lnTo>
                    <a:pt x="836053" y="241300"/>
                  </a:lnTo>
                  <a:lnTo>
                    <a:pt x="842581" y="241300"/>
                  </a:lnTo>
                  <a:lnTo>
                    <a:pt x="840955" y="237490"/>
                  </a:lnTo>
                  <a:lnTo>
                    <a:pt x="840854" y="236220"/>
                  </a:lnTo>
                  <a:lnTo>
                    <a:pt x="840752" y="234950"/>
                  </a:lnTo>
                  <a:lnTo>
                    <a:pt x="840536" y="232410"/>
                  </a:lnTo>
                  <a:lnTo>
                    <a:pt x="840905" y="229870"/>
                  </a:lnTo>
                  <a:lnTo>
                    <a:pt x="842162" y="220980"/>
                  </a:lnTo>
                  <a:lnTo>
                    <a:pt x="842479" y="217170"/>
                  </a:lnTo>
                  <a:lnTo>
                    <a:pt x="842581" y="214630"/>
                  </a:lnTo>
                  <a:lnTo>
                    <a:pt x="842581" y="212090"/>
                  </a:lnTo>
                  <a:lnTo>
                    <a:pt x="839978" y="212090"/>
                  </a:lnTo>
                  <a:lnTo>
                    <a:pt x="839724" y="213360"/>
                  </a:lnTo>
                  <a:lnTo>
                    <a:pt x="839431" y="214630"/>
                  </a:lnTo>
                  <a:lnTo>
                    <a:pt x="839330" y="209550"/>
                  </a:lnTo>
                  <a:lnTo>
                    <a:pt x="839851" y="208280"/>
                  </a:lnTo>
                  <a:lnTo>
                    <a:pt x="842022" y="208280"/>
                  </a:lnTo>
                  <a:lnTo>
                    <a:pt x="842581" y="207010"/>
                  </a:lnTo>
                  <a:lnTo>
                    <a:pt x="842581" y="2044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2" name="object 7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677982" y="12909091"/>
              <a:ext cx="93775" cy="85407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5674131" y="13151523"/>
              <a:ext cx="78105" cy="304800"/>
            </a:xfrm>
            <a:custGeom>
              <a:avLst/>
              <a:gdLst/>
              <a:ahLst/>
              <a:cxnLst/>
              <a:rect l="l" t="t" r="r" b="b"/>
              <a:pathLst>
                <a:path w="78104" h="304800">
                  <a:moveTo>
                    <a:pt x="2438" y="0"/>
                  </a:moveTo>
                  <a:lnTo>
                    <a:pt x="0" y="812"/>
                  </a:lnTo>
                  <a:lnTo>
                    <a:pt x="520" y="812"/>
                  </a:lnTo>
                  <a:lnTo>
                    <a:pt x="1333" y="546"/>
                  </a:lnTo>
                  <a:lnTo>
                    <a:pt x="2438" y="0"/>
                  </a:lnTo>
                  <a:close/>
                </a:path>
                <a:path w="78104" h="304800">
                  <a:moveTo>
                    <a:pt x="19342" y="35521"/>
                  </a:moveTo>
                  <a:lnTo>
                    <a:pt x="16230" y="11010"/>
                  </a:lnTo>
                  <a:lnTo>
                    <a:pt x="16268" y="20066"/>
                  </a:lnTo>
                  <a:lnTo>
                    <a:pt x="17081" y="27241"/>
                  </a:lnTo>
                  <a:lnTo>
                    <a:pt x="18694" y="32931"/>
                  </a:lnTo>
                  <a:lnTo>
                    <a:pt x="18961" y="33794"/>
                  </a:lnTo>
                  <a:lnTo>
                    <a:pt x="19342" y="35521"/>
                  </a:lnTo>
                  <a:close/>
                </a:path>
                <a:path w="78104" h="304800">
                  <a:moveTo>
                    <a:pt x="21132" y="45021"/>
                  </a:moveTo>
                  <a:lnTo>
                    <a:pt x="20510" y="40322"/>
                  </a:lnTo>
                  <a:lnTo>
                    <a:pt x="19354" y="35521"/>
                  </a:lnTo>
                  <a:lnTo>
                    <a:pt x="21132" y="49631"/>
                  </a:lnTo>
                  <a:lnTo>
                    <a:pt x="21132" y="45021"/>
                  </a:lnTo>
                  <a:close/>
                </a:path>
                <a:path w="78104" h="304800">
                  <a:moveTo>
                    <a:pt x="21145" y="65887"/>
                  </a:moveTo>
                  <a:lnTo>
                    <a:pt x="20599" y="65887"/>
                  </a:lnTo>
                  <a:lnTo>
                    <a:pt x="20040" y="66179"/>
                  </a:lnTo>
                  <a:lnTo>
                    <a:pt x="18415" y="67805"/>
                  </a:lnTo>
                  <a:lnTo>
                    <a:pt x="18973" y="69138"/>
                  </a:lnTo>
                  <a:lnTo>
                    <a:pt x="21145" y="70751"/>
                  </a:lnTo>
                  <a:lnTo>
                    <a:pt x="21145" y="65887"/>
                  </a:lnTo>
                  <a:close/>
                </a:path>
                <a:path w="78104" h="304800">
                  <a:moveTo>
                    <a:pt x="24650" y="85420"/>
                  </a:moveTo>
                  <a:lnTo>
                    <a:pt x="23583" y="82143"/>
                  </a:lnTo>
                  <a:lnTo>
                    <a:pt x="23025" y="80530"/>
                  </a:lnTo>
                  <a:lnTo>
                    <a:pt x="22212" y="78638"/>
                  </a:lnTo>
                  <a:lnTo>
                    <a:pt x="21145" y="76466"/>
                  </a:lnTo>
                  <a:lnTo>
                    <a:pt x="21145" y="87045"/>
                  </a:lnTo>
                  <a:lnTo>
                    <a:pt x="23837" y="87045"/>
                  </a:lnTo>
                  <a:lnTo>
                    <a:pt x="24650" y="85420"/>
                  </a:lnTo>
                  <a:close/>
                </a:path>
                <a:path w="78104" h="304800">
                  <a:moveTo>
                    <a:pt x="30200" y="142621"/>
                  </a:moveTo>
                  <a:lnTo>
                    <a:pt x="29552" y="141541"/>
                  </a:lnTo>
                  <a:lnTo>
                    <a:pt x="25755" y="141541"/>
                  </a:lnTo>
                  <a:lnTo>
                    <a:pt x="24650" y="142062"/>
                  </a:lnTo>
                  <a:lnTo>
                    <a:pt x="21958" y="144792"/>
                  </a:lnTo>
                  <a:lnTo>
                    <a:pt x="21145" y="147777"/>
                  </a:lnTo>
                  <a:lnTo>
                    <a:pt x="21145" y="152133"/>
                  </a:lnTo>
                  <a:lnTo>
                    <a:pt x="26822" y="152133"/>
                  </a:lnTo>
                  <a:lnTo>
                    <a:pt x="26822" y="149402"/>
                  </a:lnTo>
                  <a:lnTo>
                    <a:pt x="27508" y="146964"/>
                  </a:lnTo>
                  <a:lnTo>
                    <a:pt x="28867" y="144792"/>
                  </a:lnTo>
                  <a:lnTo>
                    <a:pt x="30200" y="142621"/>
                  </a:lnTo>
                  <a:close/>
                </a:path>
                <a:path w="78104" h="304800">
                  <a:moveTo>
                    <a:pt x="32626" y="212394"/>
                  </a:moveTo>
                  <a:lnTo>
                    <a:pt x="32524" y="203504"/>
                  </a:lnTo>
                  <a:lnTo>
                    <a:pt x="32524" y="202234"/>
                  </a:lnTo>
                  <a:lnTo>
                    <a:pt x="30899" y="200964"/>
                  </a:lnTo>
                  <a:lnTo>
                    <a:pt x="29921" y="199694"/>
                  </a:lnTo>
                  <a:lnTo>
                    <a:pt x="29667" y="200964"/>
                  </a:lnTo>
                  <a:lnTo>
                    <a:pt x="29273" y="200964"/>
                  </a:lnTo>
                  <a:lnTo>
                    <a:pt x="29273" y="203504"/>
                  </a:lnTo>
                  <a:lnTo>
                    <a:pt x="28460" y="203504"/>
                  </a:lnTo>
                  <a:lnTo>
                    <a:pt x="26835" y="202234"/>
                  </a:lnTo>
                  <a:lnTo>
                    <a:pt x="26924" y="198424"/>
                  </a:lnTo>
                  <a:lnTo>
                    <a:pt x="32524" y="185724"/>
                  </a:lnTo>
                  <a:lnTo>
                    <a:pt x="29794" y="179374"/>
                  </a:lnTo>
                  <a:lnTo>
                    <a:pt x="28854" y="174294"/>
                  </a:lnTo>
                  <a:lnTo>
                    <a:pt x="30480" y="164134"/>
                  </a:lnTo>
                  <a:lnTo>
                    <a:pt x="29527" y="159054"/>
                  </a:lnTo>
                  <a:lnTo>
                    <a:pt x="28448" y="156514"/>
                  </a:lnTo>
                  <a:lnTo>
                    <a:pt x="26835" y="152704"/>
                  </a:lnTo>
                  <a:lnTo>
                    <a:pt x="26835" y="155244"/>
                  </a:lnTo>
                  <a:lnTo>
                    <a:pt x="25730" y="156514"/>
                  </a:lnTo>
                  <a:lnTo>
                    <a:pt x="23558" y="155244"/>
                  </a:lnTo>
                  <a:lnTo>
                    <a:pt x="22491" y="155244"/>
                  </a:lnTo>
                  <a:lnTo>
                    <a:pt x="21678" y="153974"/>
                  </a:lnTo>
                  <a:lnTo>
                    <a:pt x="21120" y="152704"/>
                  </a:lnTo>
                  <a:lnTo>
                    <a:pt x="22783" y="157784"/>
                  </a:lnTo>
                  <a:lnTo>
                    <a:pt x="23431" y="162864"/>
                  </a:lnTo>
                  <a:lnTo>
                    <a:pt x="22288" y="183184"/>
                  </a:lnTo>
                  <a:lnTo>
                    <a:pt x="22225" y="184454"/>
                  </a:lnTo>
                  <a:lnTo>
                    <a:pt x="22148" y="185724"/>
                  </a:lnTo>
                  <a:lnTo>
                    <a:pt x="22072" y="190804"/>
                  </a:lnTo>
                  <a:lnTo>
                    <a:pt x="22263" y="193344"/>
                  </a:lnTo>
                  <a:lnTo>
                    <a:pt x="22352" y="194614"/>
                  </a:lnTo>
                  <a:lnTo>
                    <a:pt x="26835" y="206044"/>
                  </a:lnTo>
                  <a:lnTo>
                    <a:pt x="26835" y="209854"/>
                  </a:lnTo>
                  <a:lnTo>
                    <a:pt x="26162" y="211124"/>
                  </a:lnTo>
                  <a:lnTo>
                    <a:pt x="23431" y="212394"/>
                  </a:lnTo>
                  <a:lnTo>
                    <a:pt x="32626" y="212394"/>
                  </a:lnTo>
                  <a:close/>
                </a:path>
                <a:path w="78104" h="304800">
                  <a:moveTo>
                    <a:pt x="38061" y="211226"/>
                  </a:moveTo>
                  <a:lnTo>
                    <a:pt x="37922" y="211226"/>
                  </a:lnTo>
                  <a:lnTo>
                    <a:pt x="37401" y="212305"/>
                  </a:lnTo>
                  <a:lnTo>
                    <a:pt x="38061" y="211226"/>
                  </a:lnTo>
                  <a:close/>
                </a:path>
                <a:path w="78104" h="304800">
                  <a:moveTo>
                    <a:pt x="38188" y="198678"/>
                  </a:moveTo>
                  <a:lnTo>
                    <a:pt x="38061" y="198183"/>
                  </a:lnTo>
                  <a:lnTo>
                    <a:pt x="37960" y="197726"/>
                  </a:lnTo>
                  <a:lnTo>
                    <a:pt x="37807" y="197281"/>
                  </a:lnTo>
                  <a:lnTo>
                    <a:pt x="37706" y="196926"/>
                  </a:lnTo>
                  <a:lnTo>
                    <a:pt x="37642" y="196634"/>
                  </a:lnTo>
                  <a:lnTo>
                    <a:pt x="37541" y="196303"/>
                  </a:lnTo>
                  <a:lnTo>
                    <a:pt x="37642" y="197180"/>
                  </a:lnTo>
                  <a:lnTo>
                    <a:pt x="37858" y="197954"/>
                  </a:lnTo>
                  <a:lnTo>
                    <a:pt x="38188" y="198678"/>
                  </a:lnTo>
                  <a:close/>
                </a:path>
                <a:path w="78104" h="304800">
                  <a:moveTo>
                    <a:pt x="43091" y="298818"/>
                  </a:moveTo>
                  <a:lnTo>
                    <a:pt x="42837" y="294208"/>
                  </a:lnTo>
                  <a:lnTo>
                    <a:pt x="41770" y="286613"/>
                  </a:lnTo>
                  <a:lnTo>
                    <a:pt x="40106" y="282003"/>
                  </a:lnTo>
                  <a:lnTo>
                    <a:pt x="37414" y="276580"/>
                  </a:lnTo>
                  <a:lnTo>
                    <a:pt x="37414" y="282003"/>
                  </a:lnTo>
                  <a:lnTo>
                    <a:pt x="35661" y="285546"/>
                  </a:lnTo>
                  <a:lnTo>
                    <a:pt x="28587" y="288785"/>
                  </a:lnTo>
                  <a:lnTo>
                    <a:pt x="26835" y="292290"/>
                  </a:lnTo>
                  <a:lnTo>
                    <a:pt x="26835" y="297713"/>
                  </a:lnTo>
                  <a:lnTo>
                    <a:pt x="29552" y="297713"/>
                  </a:lnTo>
                  <a:lnTo>
                    <a:pt x="31572" y="298818"/>
                  </a:lnTo>
                  <a:lnTo>
                    <a:pt x="34302" y="303136"/>
                  </a:lnTo>
                  <a:lnTo>
                    <a:pt x="37680" y="304241"/>
                  </a:lnTo>
                  <a:lnTo>
                    <a:pt x="43091" y="304241"/>
                  </a:lnTo>
                  <a:lnTo>
                    <a:pt x="43091" y="298818"/>
                  </a:lnTo>
                  <a:close/>
                </a:path>
                <a:path w="78104" h="304800">
                  <a:moveTo>
                    <a:pt x="45148" y="207010"/>
                  </a:moveTo>
                  <a:lnTo>
                    <a:pt x="44805" y="203504"/>
                  </a:lnTo>
                  <a:lnTo>
                    <a:pt x="40106" y="201333"/>
                  </a:lnTo>
                  <a:lnTo>
                    <a:pt x="38900" y="200164"/>
                  </a:lnTo>
                  <a:lnTo>
                    <a:pt x="38188" y="198678"/>
                  </a:lnTo>
                  <a:lnTo>
                    <a:pt x="38773" y="200647"/>
                  </a:lnTo>
                  <a:lnTo>
                    <a:pt x="39192" y="202590"/>
                  </a:lnTo>
                  <a:lnTo>
                    <a:pt x="39712" y="207010"/>
                  </a:lnTo>
                  <a:lnTo>
                    <a:pt x="39027" y="209613"/>
                  </a:lnTo>
                  <a:lnTo>
                    <a:pt x="38265" y="210883"/>
                  </a:lnTo>
                  <a:lnTo>
                    <a:pt x="38735" y="210413"/>
                  </a:lnTo>
                  <a:lnTo>
                    <a:pt x="39839" y="209867"/>
                  </a:lnTo>
                  <a:lnTo>
                    <a:pt x="41986" y="208762"/>
                  </a:lnTo>
                  <a:lnTo>
                    <a:pt x="43053" y="209613"/>
                  </a:lnTo>
                  <a:lnTo>
                    <a:pt x="43053" y="212305"/>
                  </a:lnTo>
                  <a:lnTo>
                    <a:pt x="44462" y="208762"/>
                  </a:lnTo>
                  <a:lnTo>
                    <a:pt x="45148" y="207010"/>
                  </a:lnTo>
                  <a:close/>
                </a:path>
                <a:path w="78104" h="304800">
                  <a:moveTo>
                    <a:pt x="45948" y="195884"/>
                  </a:moveTo>
                  <a:lnTo>
                    <a:pt x="45059" y="195884"/>
                  </a:lnTo>
                  <a:lnTo>
                    <a:pt x="45872" y="197154"/>
                  </a:lnTo>
                  <a:lnTo>
                    <a:pt x="45948" y="195884"/>
                  </a:lnTo>
                  <a:close/>
                </a:path>
                <a:path w="78104" h="304800">
                  <a:moveTo>
                    <a:pt x="47980" y="200964"/>
                  </a:moveTo>
                  <a:lnTo>
                    <a:pt x="47688" y="199694"/>
                  </a:lnTo>
                  <a:lnTo>
                    <a:pt x="46786" y="198424"/>
                  </a:lnTo>
                  <a:lnTo>
                    <a:pt x="46367" y="197154"/>
                  </a:lnTo>
                  <a:lnTo>
                    <a:pt x="45872" y="197154"/>
                  </a:lnTo>
                  <a:lnTo>
                    <a:pt x="45974" y="198424"/>
                  </a:lnTo>
                  <a:lnTo>
                    <a:pt x="47980" y="202234"/>
                  </a:lnTo>
                  <a:lnTo>
                    <a:pt x="47980" y="200964"/>
                  </a:lnTo>
                  <a:close/>
                </a:path>
                <a:path w="78104" h="304800">
                  <a:moveTo>
                    <a:pt x="77787" y="183184"/>
                  </a:moveTo>
                  <a:lnTo>
                    <a:pt x="77609" y="180644"/>
                  </a:lnTo>
                  <a:lnTo>
                    <a:pt x="77533" y="179374"/>
                  </a:lnTo>
                  <a:lnTo>
                    <a:pt x="77444" y="178104"/>
                  </a:lnTo>
                  <a:lnTo>
                    <a:pt x="75298" y="167944"/>
                  </a:lnTo>
                  <a:lnTo>
                    <a:pt x="73393" y="162864"/>
                  </a:lnTo>
                  <a:lnTo>
                    <a:pt x="70688" y="159054"/>
                  </a:lnTo>
                  <a:lnTo>
                    <a:pt x="72834" y="155244"/>
                  </a:lnTo>
                  <a:lnTo>
                    <a:pt x="73393" y="152704"/>
                  </a:lnTo>
                  <a:lnTo>
                    <a:pt x="71208" y="146354"/>
                  </a:lnTo>
                  <a:lnTo>
                    <a:pt x="70688" y="142544"/>
                  </a:lnTo>
                  <a:lnTo>
                    <a:pt x="70688" y="137464"/>
                  </a:lnTo>
                  <a:lnTo>
                    <a:pt x="71221" y="134924"/>
                  </a:lnTo>
                  <a:lnTo>
                    <a:pt x="71996" y="131114"/>
                  </a:lnTo>
                  <a:lnTo>
                    <a:pt x="72504" y="124764"/>
                  </a:lnTo>
                  <a:lnTo>
                    <a:pt x="72605" y="123494"/>
                  </a:lnTo>
                  <a:lnTo>
                    <a:pt x="72694" y="110794"/>
                  </a:lnTo>
                  <a:lnTo>
                    <a:pt x="72504" y="106984"/>
                  </a:lnTo>
                  <a:lnTo>
                    <a:pt x="72377" y="104444"/>
                  </a:lnTo>
                  <a:lnTo>
                    <a:pt x="71678" y="93014"/>
                  </a:lnTo>
                  <a:lnTo>
                    <a:pt x="71589" y="91744"/>
                  </a:lnTo>
                  <a:lnTo>
                    <a:pt x="71094" y="81584"/>
                  </a:lnTo>
                  <a:lnTo>
                    <a:pt x="70789" y="71424"/>
                  </a:lnTo>
                  <a:lnTo>
                    <a:pt x="70688" y="61264"/>
                  </a:lnTo>
                  <a:lnTo>
                    <a:pt x="60947" y="68884"/>
                  </a:lnTo>
                  <a:lnTo>
                    <a:pt x="50393" y="76504"/>
                  </a:lnTo>
                  <a:lnTo>
                    <a:pt x="39014" y="85394"/>
                  </a:lnTo>
                  <a:lnTo>
                    <a:pt x="26835" y="93014"/>
                  </a:lnTo>
                  <a:lnTo>
                    <a:pt x="26898" y="95554"/>
                  </a:lnTo>
                  <a:lnTo>
                    <a:pt x="27012" y="100634"/>
                  </a:lnTo>
                  <a:lnTo>
                    <a:pt x="27546" y="106984"/>
                  </a:lnTo>
                  <a:lnTo>
                    <a:pt x="28422" y="115874"/>
                  </a:lnTo>
                  <a:lnTo>
                    <a:pt x="29667" y="124764"/>
                  </a:lnTo>
                  <a:lnTo>
                    <a:pt x="30276" y="128574"/>
                  </a:lnTo>
                  <a:lnTo>
                    <a:pt x="30734" y="132384"/>
                  </a:lnTo>
                  <a:lnTo>
                    <a:pt x="31153" y="134924"/>
                  </a:lnTo>
                  <a:lnTo>
                    <a:pt x="29273" y="132384"/>
                  </a:lnTo>
                  <a:lnTo>
                    <a:pt x="28067" y="129844"/>
                  </a:lnTo>
                  <a:lnTo>
                    <a:pt x="27647" y="127304"/>
                  </a:lnTo>
                  <a:lnTo>
                    <a:pt x="27101" y="123494"/>
                  </a:lnTo>
                  <a:lnTo>
                    <a:pt x="26835" y="118414"/>
                  </a:lnTo>
                  <a:lnTo>
                    <a:pt x="26835" y="110794"/>
                  </a:lnTo>
                  <a:lnTo>
                    <a:pt x="26543" y="106984"/>
                  </a:lnTo>
                  <a:lnTo>
                    <a:pt x="25476" y="99364"/>
                  </a:lnTo>
                  <a:lnTo>
                    <a:pt x="23850" y="95554"/>
                  </a:lnTo>
                  <a:lnTo>
                    <a:pt x="21120" y="93014"/>
                  </a:lnTo>
                  <a:lnTo>
                    <a:pt x="21120" y="104444"/>
                  </a:lnTo>
                  <a:lnTo>
                    <a:pt x="23850" y="106984"/>
                  </a:lnTo>
                  <a:lnTo>
                    <a:pt x="24498" y="112064"/>
                  </a:lnTo>
                  <a:lnTo>
                    <a:pt x="21805" y="122224"/>
                  </a:lnTo>
                  <a:lnTo>
                    <a:pt x="21120" y="128574"/>
                  </a:lnTo>
                  <a:lnTo>
                    <a:pt x="21120" y="137464"/>
                  </a:lnTo>
                  <a:lnTo>
                    <a:pt x="31356" y="137464"/>
                  </a:lnTo>
                  <a:lnTo>
                    <a:pt x="32092" y="145084"/>
                  </a:lnTo>
                  <a:lnTo>
                    <a:pt x="32524" y="151434"/>
                  </a:lnTo>
                  <a:lnTo>
                    <a:pt x="32524" y="159054"/>
                  </a:lnTo>
                  <a:lnTo>
                    <a:pt x="34277" y="159054"/>
                  </a:lnTo>
                  <a:lnTo>
                    <a:pt x="34531" y="160324"/>
                  </a:lnTo>
                  <a:lnTo>
                    <a:pt x="34950" y="164134"/>
                  </a:lnTo>
                  <a:lnTo>
                    <a:pt x="34950" y="169214"/>
                  </a:lnTo>
                  <a:lnTo>
                    <a:pt x="35090" y="170484"/>
                  </a:lnTo>
                  <a:lnTo>
                    <a:pt x="35344" y="171754"/>
                  </a:lnTo>
                  <a:lnTo>
                    <a:pt x="35636" y="174294"/>
                  </a:lnTo>
                  <a:lnTo>
                    <a:pt x="37388" y="174294"/>
                  </a:lnTo>
                  <a:lnTo>
                    <a:pt x="37909" y="173024"/>
                  </a:lnTo>
                  <a:lnTo>
                    <a:pt x="38722" y="171754"/>
                  </a:lnTo>
                  <a:lnTo>
                    <a:pt x="39827" y="170484"/>
                  </a:lnTo>
                  <a:lnTo>
                    <a:pt x="41960" y="167944"/>
                  </a:lnTo>
                  <a:lnTo>
                    <a:pt x="43065" y="169214"/>
                  </a:lnTo>
                  <a:lnTo>
                    <a:pt x="43065" y="176834"/>
                  </a:lnTo>
                  <a:lnTo>
                    <a:pt x="41960" y="178104"/>
                  </a:lnTo>
                  <a:lnTo>
                    <a:pt x="37655" y="175564"/>
                  </a:lnTo>
                  <a:lnTo>
                    <a:pt x="35217" y="174294"/>
                  </a:lnTo>
                  <a:lnTo>
                    <a:pt x="32524" y="174294"/>
                  </a:lnTo>
                  <a:lnTo>
                    <a:pt x="32524" y="176834"/>
                  </a:lnTo>
                  <a:lnTo>
                    <a:pt x="33324" y="179374"/>
                  </a:lnTo>
                  <a:lnTo>
                    <a:pt x="36576" y="180644"/>
                  </a:lnTo>
                  <a:lnTo>
                    <a:pt x="37388" y="183184"/>
                  </a:lnTo>
                  <a:lnTo>
                    <a:pt x="37388" y="185724"/>
                  </a:lnTo>
                  <a:lnTo>
                    <a:pt x="36283" y="186994"/>
                  </a:lnTo>
                  <a:lnTo>
                    <a:pt x="35890" y="188264"/>
                  </a:lnTo>
                  <a:lnTo>
                    <a:pt x="36385" y="193344"/>
                  </a:lnTo>
                  <a:lnTo>
                    <a:pt x="36868" y="194614"/>
                  </a:lnTo>
                  <a:lnTo>
                    <a:pt x="37490" y="197154"/>
                  </a:lnTo>
                  <a:lnTo>
                    <a:pt x="37388" y="195884"/>
                  </a:lnTo>
                  <a:lnTo>
                    <a:pt x="41871" y="195884"/>
                  </a:lnTo>
                  <a:lnTo>
                    <a:pt x="43484" y="193344"/>
                  </a:lnTo>
                  <a:lnTo>
                    <a:pt x="45237" y="193344"/>
                  </a:lnTo>
                  <a:lnTo>
                    <a:pt x="47929" y="195884"/>
                  </a:lnTo>
                  <a:lnTo>
                    <a:pt x="47942" y="197154"/>
                  </a:lnTo>
                  <a:lnTo>
                    <a:pt x="48196" y="198424"/>
                  </a:lnTo>
                  <a:lnTo>
                    <a:pt x="49860" y="200964"/>
                  </a:lnTo>
                  <a:lnTo>
                    <a:pt x="51473" y="202234"/>
                  </a:lnTo>
                  <a:lnTo>
                    <a:pt x="53619" y="202234"/>
                  </a:lnTo>
                  <a:lnTo>
                    <a:pt x="53619" y="199694"/>
                  </a:lnTo>
                  <a:lnTo>
                    <a:pt x="54432" y="197154"/>
                  </a:lnTo>
                  <a:lnTo>
                    <a:pt x="56057" y="197154"/>
                  </a:lnTo>
                  <a:lnTo>
                    <a:pt x="56603" y="195884"/>
                  </a:lnTo>
                  <a:lnTo>
                    <a:pt x="58521" y="195884"/>
                  </a:lnTo>
                  <a:lnTo>
                    <a:pt x="58521" y="197154"/>
                  </a:lnTo>
                  <a:lnTo>
                    <a:pt x="58229" y="198424"/>
                  </a:lnTo>
                  <a:lnTo>
                    <a:pt x="57708" y="199694"/>
                  </a:lnTo>
                  <a:lnTo>
                    <a:pt x="56603" y="200964"/>
                  </a:lnTo>
                  <a:lnTo>
                    <a:pt x="55270" y="202234"/>
                  </a:lnTo>
                  <a:lnTo>
                    <a:pt x="53619" y="202234"/>
                  </a:lnTo>
                  <a:lnTo>
                    <a:pt x="53619" y="203504"/>
                  </a:lnTo>
                  <a:lnTo>
                    <a:pt x="54432" y="204774"/>
                  </a:lnTo>
                  <a:lnTo>
                    <a:pt x="56057" y="206044"/>
                  </a:lnTo>
                  <a:lnTo>
                    <a:pt x="58521" y="206044"/>
                  </a:lnTo>
                  <a:lnTo>
                    <a:pt x="53098" y="209854"/>
                  </a:lnTo>
                  <a:lnTo>
                    <a:pt x="49860" y="211124"/>
                  </a:lnTo>
                  <a:lnTo>
                    <a:pt x="47675" y="212394"/>
                  </a:lnTo>
                  <a:lnTo>
                    <a:pt x="43065" y="212394"/>
                  </a:lnTo>
                  <a:lnTo>
                    <a:pt x="40335" y="214934"/>
                  </a:lnTo>
                  <a:lnTo>
                    <a:pt x="38722" y="218744"/>
                  </a:lnTo>
                  <a:lnTo>
                    <a:pt x="37655" y="227634"/>
                  </a:lnTo>
                  <a:lnTo>
                    <a:pt x="37388" y="231444"/>
                  </a:lnTo>
                  <a:lnTo>
                    <a:pt x="37388" y="233984"/>
                  </a:lnTo>
                  <a:lnTo>
                    <a:pt x="41706" y="233984"/>
                  </a:lnTo>
                  <a:lnTo>
                    <a:pt x="42252" y="235254"/>
                  </a:lnTo>
                  <a:lnTo>
                    <a:pt x="42811" y="235254"/>
                  </a:lnTo>
                  <a:lnTo>
                    <a:pt x="43065" y="236524"/>
                  </a:lnTo>
                  <a:lnTo>
                    <a:pt x="43065" y="242874"/>
                  </a:lnTo>
                  <a:lnTo>
                    <a:pt x="42811" y="242874"/>
                  </a:lnTo>
                  <a:lnTo>
                    <a:pt x="41706" y="240334"/>
                  </a:lnTo>
                  <a:lnTo>
                    <a:pt x="37388" y="240334"/>
                  </a:lnTo>
                  <a:lnTo>
                    <a:pt x="37388" y="242874"/>
                  </a:lnTo>
                  <a:lnTo>
                    <a:pt x="36576" y="242874"/>
                  </a:lnTo>
                  <a:lnTo>
                    <a:pt x="34950" y="241604"/>
                  </a:lnTo>
                  <a:lnTo>
                    <a:pt x="33845" y="240334"/>
                  </a:lnTo>
                  <a:lnTo>
                    <a:pt x="37388" y="240334"/>
                  </a:lnTo>
                  <a:lnTo>
                    <a:pt x="34709" y="231609"/>
                  </a:lnTo>
                  <a:lnTo>
                    <a:pt x="32626" y="212394"/>
                  </a:lnTo>
                  <a:lnTo>
                    <a:pt x="32524" y="214934"/>
                  </a:lnTo>
                  <a:lnTo>
                    <a:pt x="31838" y="216204"/>
                  </a:lnTo>
                  <a:lnTo>
                    <a:pt x="29108" y="218744"/>
                  </a:lnTo>
                  <a:lnTo>
                    <a:pt x="29794" y="220014"/>
                  </a:lnTo>
                  <a:lnTo>
                    <a:pt x="32524" y="223824"/>
                  </a:lnTo>
                  <a:lnTo>
                    <a:pt x="26835" y="223824"/>
                  </a:lnTo>
                  <a:lnTo>
                    <a:pt x="24993" y="231444"/>
                  </a:lnTo>
                  <a:lnTo>
                    <a:pt x="23571" y="240334"/>
                  </a:lnTo>
                  <a:lnTo>
                    <a:pt x="22555" y="249224"/>
                  </a:lnTo>
                  <a:lnTo>
                    <a:pt x="22199" y="254304"/>
                  </a:lnTo>
                  <a:lnTo>
                    <a:pt x="22110" y="255574"/>
                  </a:lnTo>
                  <a:lnTo>
                    <a:pt x="22021" y="256844"/>
                  </a:lnTo>
                  <a:lnTo>
                    <a:pt x="21120" y="293674"/>
                  </a:lnTo>
                  <a:lnTo>
                    <a:pt x="26720" y="289864"/>
                  </a:lnTo>
                  <a:lnTo>
                    <a:pt x="39674" y="258114"/>
                  </a:lnTo>
                  <a:lnTo>
                    <a:pt x="39636" y="255574"/>
                  </a:lnTo>
                  <a:lnTo>
                    <a:pt x="39268" y="251764"/>
                  </a:lnTo>
                  <a:lnTo>
                    <a:pt x="39141" y="250494"/>
                  </a:lnTo>
                  <a:lnTo>
                    <a:pt x="39471" y="250494"/>
                  </a:lnTo>
                  <a:lnTo>
                    <a:pt x="39827" y="251764"/>
                  </a:lnTo>
                  <a:lnTo>
                    <a:pt x="42125" y="255574"/>
                  </a:lnTo>
                  <a:lnTo>
                    <a:pt x="43065" y="258114"/>
                  </a:lnTo>
                  <a:lnTo>
                    <a:pt x="43065" y="260654"/>
                  </a:lnTo>
                  <a:lnTo>
                    <a:pt x="45758" y="258114"/>
                  </a:lnTo>
                  <a:lnTo>
                    <a:pt x="48361" y="254304"/>
                  </a:lnTo>
                  <a:lnTo>
                    <a:pt x="50444" y="250494"/>
                  </a:lnTo>
                  <a:lnTo>
                    <a:pt x="53225" y="245414"/>
                  </a:lnTo>
                  <a:lnTo>
                    <a:pt x="55791" y="242874"/>
                  </a:lnTo>
                  <a:lnTo>
                    <a:pt x="58521" y="240334"/>
                  </a:lnTo>
                  <a:lnTo>
                    <a:pt x="47942" y="240334"/>
                  </a:lnTo>
                  <a:lnTo>
                    <a:pt x="47942" y="236524"/>
                  </a:lnTo>
                  <a:lnTo>
                    <a:pt x="48882" y="233984"/>
                  </a:lnTo>
                  <a:lnTo>
                    <a:pt x="52679" y="228904"/>
                  </a:lnTo>
                  <a:lnTo>
                    <a:pt x="53619" y="226364"/>
                  </a:lnTo>
                  <a:lnTo>
                    <a:pt x="53619" y="223824"/>
                  </a:lnTo>
                  <a:lnTo>
                    <a:pt x="56349" y="226364"/>
                  </a:lnTo>
                  <a:lnTo>
                    <a:pt x="57162" y="228904"/>
                  </a:lnTo>
                  <a:lnTo>
                    <a:pt x="55714" y="231444"/>
                  </a:lnTo>
                  <a:lnTo>
                    <a:pt x="58521" y="228904"/>
                  </a:lnTo>
                  <a:lnTo>
                    <a:pt x="64198" y="228904"/>
                  </a:lnTo>
                  <a:lnTo>
                    <a:pt x="67449" y="226364"/>
                  </a:lnTo>
                  <a:lnTo>
                    <a:pt x="68262" y="225094"/>
                  </a:lnTo>
                  <a:lnTo>
                    <a:pt x="66636" y="223824"/>
                  </a:lnTo>
                  <a:lnTo>
                    <a:pt x="65011" y="222554"/>
                  </a:lnTo>
                  <a:lnTo>
                    <a:pt x="64198" y="220014"/>
                  </a:lnTo>
                  <a:lnTo>
                    <a:pt x="64198" y="217474"/>
                  </a:lnTo>
                  <a:lnTo>
                    <a:pt x="68516" y="214934"/>
                  </a:lnTo>
                  <a:lnTo>
                    <a:pt x="71767" y="211124"/>
                  </a:lnTo>
                  <a:lnTo>
                    <a:pt x="76111" y="200964"/>
                  </a:lnTo>
                  <a:lnTo>
                    <a:pt x="77317" y="195884"/>
                  </a:lnTo>
                  <a:lnTo>
                    <a:pt x="77444" y="193344"/>
                  </a:lnTo>
                  <a:lnTo>
                    <a:pt x="77558" y="190804"/>
                  </a:lnTo>
                  <a:lnTo>
                    <a:pt x="77685" y="188264"/>
                  </a:lnTo>
                  <a:lnTo>
                    <a:pt x="77787" y="1831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232995" y="11927117"/>
              <a:ext cx="1425635" cy="1788882"/>
            </a:xfrm>
            <a:prstGeom prst="rect">
              <a:avLst/>
            </a:prstGeom>
          </p:spPr>
        </p:pic>
      </p:grpSp>
      <p:pic>
        <p:nvPicPr>
          <p:cNvPr id="75" name="object 75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0" y="0"/>
            <a:ext cx="1524924" cy="139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2026-02-04T17:22:45Z</dcterms:created>
  <dcterms:modified xsi:type="dcterms:W3CDTF">2026-02-04T17:22:45Z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2026-02-04T00:00:00Z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