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</p:sldIdLst>
  <p:sldSz cx="7747000" cy="2057400"/>
  <p:notesSz cx="7747000" cy="20574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1025" y="637794"/>
            <a:ext cx="6584950" cy="4320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2050" y="1152144"/>
            <a:ext cx="542290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7350" y="473202"/>
            <a:ext cx="3369945" cy="1357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3989705" y="473202"/>
            <a:ext cx="3369945" cy="1357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7350" y="82296"/>
            <a:ext cx="6972300" cy="3291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7350" y="473202"/>
            <a:ext cx="6972300" cy="1357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33980" y="1913382"/>
            <a:ext cx="2479040" cy="1028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7350" y="1913382"/>
            <a:ext cx="1781810" cy="1028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577840" y="1913382"/>
            <a:ext cx="1781810" cy="1028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7747000" cy="2058670"/>
            <a:chOff x="0" y="0"/>
            <a:chExt cx="7747000" cy="205867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7747000" cy="2057400"/>
            </a:xfrm>
            <a:custGeom>
              <a:avLst/>
              <a:gdLst/>
              <a:ahLst/>
              <a:cxnLst/>
              <a:rect l="l" t="t" r="r" b="b"/>
              <a:pathLst>
                <a:path w="7747000" h="2057400">
                  <a:moveTo>
                    <a:pt x="7727393" y="0"/>
                  </a:moveTo>
                  <a:lnTo>
                    <a:pt x="0" y="0"/>
                  </a:lnTo>
                  <a:lnTo>
                    <a:pt x="0" y="2057400"/>
                  </a:lnTo>
                  <a:lnTo>
                    <a:pt x="7727393" y="2057400"/>
                  </a:lnTo>
                  <a:lnTo>
                    <a:pt x="7747000" y="2028319"/>
                  </a:lnTo>
                  <a:lnTo>
                    <a:pt x="7747000" y="29080"/>
                  </a:lnTo>
                  <a:lnTo>
                    <a:pt x="7727393" y="0"/>
                  </a:lnTo>
                  <a:close/>
                </a:path>
              </a:pathLst>
            </a:custGeom>
            <a:solidFill>
              <a:srgbClr val="2B2C5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99445" y="57148"/>
              <a:ext cx="2279434" cy="2001521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2690812" y="107949"/>
              <a:ext cx="2374900" cy="1854200"/>
            </a:xfrm>
            <a:custGeom>
              <a:avLst/>
              <a:gdLst/>
              <a:ahLst/>
              <a:cxnLst/>
              <a:rect l="l" t="t" r="r" b="b"/>
              <a:pathLst>
                <a:path w="2374900" h="1854200">
                  <a:moveTo>
                    <a:pt x="2374900" y="152400"/>
                  </a:moveTo>
                  <a:lnTo>
                    <a:pt x="2367089" y="104368"/>
                  </a:lnTo>
                  <a:lnTo>
                    <a:pt x="2345385" y="62547"/>
                  </a:lnTo>
                  <a:lnTo>
                    <a:pt x="2312352" y="29514"/>
                  </a:lnTo>
                  <a:lnTo>
                    <a:pt x="2270531" y="7810"/>
                  </a:lnTo>
                  <a:lnTo>
                    <a:pt x="2222500" y="0"/>
                  </a:lnTo>
                  <a:lnTo>
                    <a:pt x="152400" y="0"/>
                  </a:lnTo>
                  <a:lnTo>
                    <a:pt x="104355" y="7810"/>
                  </a:lnTo>
                  <a:lnTo>
                    <a:pt x="62534" y="29514"/>
                  </a:lnTo>
                  <a:lnTo>
                    <a:pt x="29502" y="62547"/>
                  </a:lnTo>
                  <a:lnTo>
                    <a:pt x="7797" y="104368"/>
                  </a:lnTo>
                  <a:lnTo>
                    <a:pt x="0" y="152400"/>
                  </a:lnTo>
                  <a:lnTo>
                    <a:pt x="0" y="1701800"/>
                  </a:lnTo>
                  <a:lnTo>
                    <a:pt x="7797" y="1749844"/>
                  </a:lnTo>
                  <a:lnTo>
                    <a:pt x="29502" y="1791665"/>
                  </a:lnTo>
                  <a:lnTo>
                    <a:pt x="62534" y="1824697"/>
                  </a:lnTo>
                  <a:lnTo>
                    <a:pt x="104355" y="1846402"/>
                  </a:lnTo>
                  <a:lnTo>
                    <a:pt x="152400" y="1854200"/>
                  </a:lnTo>
                  <a:lnTo>
                    <a:pt x="2222500" y="1854200"/>
                  </a:lnTo>
                  <a:lnTo>
                    <a:pt x="2270531" y="1846402"/>
                  </a:lnTo>
                  <a:lnTo>
                    <a:pt x="2312352" y="1824697"/>
                  </a:lnTo>
                  <a:lnTo>
                    <a:pt x="2345385" y="1791665"/>
                  </a:lnTo>
                  <a:lnTo>
                    <a:pt x="2367089" y="1749844"/>
                  </a:lnTo>
                  <a:lnTo>
                    <a:pt x="2374900" y="1701800"/>
                  </a:lnTo>
                  <a:lnTo>
                    <a:pt x="2374900" y="1524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2738437" y="155906"/>
              <a:ext cx="2279650" cy="1758314"/>
            </a:xfrm>
            <a:custGeom>
              <a:avLst/>
              <a:gdLst/>
              <a:ahLst/>
              <a:cxnLst/>
              <a:rect l="l" t="t" r="r" b="b"/>
              <a:pathLst>
                <a:path w="2279650" h="1758314">
                  <a:moveTo>
                    <a:pt x="2127250" y="1758289"/>
                  </a:moveTo>
                  <a:lnTo>
                    <a:pt x="152400" y="1758289"/>
                  </a:lnTo>
                  <a:lnTo>
                    <a:pt x="104363" y="1750486"/>
                  </a:lnTo>
                  <a:lnTo>
                    <a:pt x="62544" y="1728784"/>
                  </a:lnTo>
                  <a:lnTo>
                    <a:pt x="29504" y="1695744"/>
                  </a:lnTo>
                  <a:lnTo>
                    <a:pt x="7802" y="1653926"/>
                  </a:lnTo>
                  <a:lnTo>
                    <a:pt x="0" y="1605889"/>
                  </a:lnTo>
                  <a:lnTo>
                    <a:pt x="0" y="152400"/>
                  </a:lnTo>
                  <a:lnTo>
                    <a:pt x="7802" y="104363"/>
                  </a:lnTo>
                  <a:lnTo>
                    <a:pt x="29504" y="62544"/>
                  </a:lnTo>
                  <a:lnTo>
                    <a:pt x="62544" y="29504"/>
                  </a:lnTo>
                  <a:lnTo>
                    <a:pt x="104363" y="7802"/>
                  </a:lnTo>
                  <a:lnTo>
                    <a:pt x="152400" y="0"/>
                  </a:lnTo>
                  <a:lnTo>
                    <a:pt x="2127250" y="0"/>
                  </a:lnTo>
                  <a:lnTo>
                    <a:pt x="2175286" y="7802"/>
                  </a:lnTo>
                  <a:lnTo>
                    <a:pt x="2217105" y="29504"/>
                  </a:lnTo>
                  <a:lnTo>
                    <a:pt x="2250145" y="62544"/>
                  </a:lnTo>
                  <a:lnTo>
                    <a:pt x="2271847" y="104363"/>
                  </a:lnTo>
                  <a:lnTo>
                    <a:pt x="2279650" y="152400"/>
                  </a:lnTo>
                  <a:lnTo>
                    <a:pt x="2279650" y="1605889"/>
                  </a:lnTo>
                  <a:lnTo>
                    <a:pt x="2271847" y="1653926"/>
                  </a:lnTo>
                  <a:lnTo>
                    <a:pt x="2250145" y="1695744"/>
                  </a:lnTo>
                  <a:lnTo>
                    <a:pt x="2217105" y="1728784"/>
                  </a:lnTo>
                  <a:lnTo>
                    <a:pt x="2175286" y="1750486"/>
                  </a:lnTo>
                  <a:lnTo>
                    <a:pt x="2127250" y="1758289"/>
                  </a:lnTo>
                  <a:close/>
                </a:path>
              </a:pathLst>
            </a:custGeom>
            <a:ln w="12700">
              <a:solidFill>
                <a:srgbClr val="64B2CC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210121" y="895553"/>
              <a:ext cx="2163445" cy="1148715"/>
            </a:xfrm>
            <a:custGeom>
              <a:avLst/>
              <a:gdLst/>
              <a:ahLst/>
              <a:cxnLst/>
              <a:rect l="l" t="t" r="r" b="b"/>
              <a:pathLst>
                <a:path w="2163445" h="1148714">
                  <a:moveTo>
                    <a:pt x="2163343" y="0"/>
                  </a:moveTo>
                  <a:lnTo>
                    <a:pt x="0" y="0"/>
                  </a:lnTo>
                  <a:lnTo>
                    <a:pt x="0" y="1148181"/>
                  </a:lnTo>
                  <a:lnTo>
                    <a:pt x="2163343" y="1148181"/>
                  </a:lnTo>
                  <a:lnTo>
                    <a:pt x="2163343" y="0"/>
                  </a:lnTo>
                  <a:close/>
                </a:path>
              </a:pathLst>
            </a:custGeom>
            <a:solidFill>
              <a:srgbClr val="5DB0C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202806" y="888250"/>
              <a:ext cx="2178050" cy="1163320"/>
            </a:xfrm>
            <a:custGeom>
              <a:avLst/>
              <a:gdLst/>
              <a:ahLst/>
              <a:cxnLst/>
              <a:rect l="l" t="t" r="r" b="b"/>
              <a:pathLst>
                <a:path w="2178050" h="1163320">
                  <a:moveTo>
                    <a:pt x="2174684" y="0"/>
                  </a:moveTo>
                  <a:lnTo>
                    <a:pt x="3276" y="0"/>
                  </a:lnTo>
                  <a:lnTo>
                    <a:pt x="0" y="3263"/>
                  </a:lnTo>
                  <a:lnTo>
                    <a:pt x="0" y="1159522"/>
                  </a:lnTo>
                  <a:lnTo>
                    <a:pt x="3276" y="1162799"/>
                  </a:lnTo>
                  <a:lnTo>
                    <a:pt x="2174684" y="1162799"/>
                  </a:lnTo>
                  <a:lnTo>
                    <a:pt x="2177961" y="1159522"/>
                  </a:lnTo>
                  <a:lnTo>
                    <a:pt x="2177961" y="1148181"/>
                  </a:lnTo>
                  <a:lnTo>
                    <a:pt x="14617" y="1148181"/>
                  </a:lnTo>
                  <a:lnTo>
                    <a:pt x="14617" y="14617"/>
                  </a:lnTo>
                  <a:lnTo>
                    <a:pt x="2177961" y="14617"/>
                  </a:lnTo>
                  <a:lnTo>
                    <a:pt x="2177961" y="3263"/>
                  </a:lnTo>
                  <a:lnTo>
                    <a:pt x="2174684" y="0"/>
                  </a:lnTo>
                  <a:close/>
                </a:path>
                <a:path w="2178050" h="1163320">
                  <a:moveTo>
                    <a:pt x="2177961" y="14617"/>
                  </a:moveTo>
                  <a:lnTo>
                    <a:pt x="2163330" y="14617"/>
                  </a:lnTo>
                  <a:lnTo>
                    <a:pt x="2163330" y="1148181"/>
                  </a:lnTo>
                  <a:lnTo>
                    <a:pt x="2177961" y="1148181"/>
                  </a:lnTo>
                  <a:lnTo>
                    <a:pt x="2177961" y="14617"/>
                  </a:lnTo>
                  <a:close/>
                </a:path>
              </a:pathLst>
            </a:custGeom>
            <a:solidFill>
              <a:srgbClr val="2B2C5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210121" y="987971"/>
              <a:ext cx="2163445" cy="932180"/>
            </a:xfrm>
            <a:custGeom>
              <a:avLst/>
              <a:gdLst/>
              <a:ahLst/>
              <a:cxnLst/>
              <a:rect l="l" t="t" r="r" b="b"/>
              <a:pathLst>
                <a:path w="2163445" h="932180">
                  <a:moveTo>
                    <a:pt x="2163343" y="0"/>
                  </a:moveTo>
                  <a:lnTo>
                    <a:pt x="0" y="0"/>
                  </a:lnTo>
                  <a:lnTo>
                    <a:pt x="0" y="932141"/>
                  </a:lnTo>
                  <a:lnTo>
                    <a:pt x="2163343" y="932141"/>
                  </a:lnTo>
                  <a:lnTo>
                    <a:pt x="2163343" y="0"/>
                  </a:lnTo>
                  <a:close/>
                </a:path>
              </a:pathLst>
            </a:custGeom>
            <a:solidFill>
              <a:srgbClr val="B3248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202806" y="980668"/>
              <a:ext cx="2178050" cy="946785"/>
            </a:xfrm>
            <a:custGeom>
              <a:avLst/>
              <a:gdLst/>
              <a:ahLst/>
              <a:cxnLst/>
              <a:rect l="l" t="t" r="r" b="b"/>
              <a:pathLst>
                <a:path w="2178050" h="946785">
                  <a:moveTo>
                    <a:pt x="2174684" y="0"/>
                  </a:moveTo>
                  <a:lnTo>
                    <a:pt x="3276" y="0"/>
                  </a:lnTo>
                  <a:lnTo>
                    <a:pt x="0" y="3263"/>
                  </a:lnTo>
                  <a:lnTo>
                    <a:pt x="0" y="943482"/>
                  </a:lnTo>
                  <a:lnTo>
                    <a:pt x="3276" y="946759"/>
                  </a:lnTo>
                  <a:lnTo>
                    <a:pt x="2174684" y="946759"/>
                  </a:lnTo>
                  <a:lnTo>
                    <a:pt x="2177961" y="943482"/>
                  </a:lnTo>
                  <a:lnTo>
                    <a:pt x="2177961" y="932129"/>
                  </a:lnTo>
                  <a:lnTo>
                    <a:pt x="14617" y="932129"/>
                  </a:lnTo>
                  <a:lnTo>
                    <a:pt x="14617" y="14617"/>
                  </a:lnTo>
                  <a:lnTo>
                    <a:pt x="2177961" y="14617"/>
                  </a:lnTo>
                  <a:lnTo>
                    <a:pt x="2177961" y="3263"/>
                  </a:lnTo>
                  <a:lnTo>
                    <a:pt x="2174684" y="0"/>
                  </a:lnTo>
                  <a:close/>
                </a:path>
                <a:path w="2178050" h="946785">
                  <a:moveTo>
                    <a:pt x="2177961" y="14617"/>
                  </a:moveTo>
                  <a:lnTo>
                    <a:pt x="2163330" y="14617"/>
                  </a:lnTo>
                  <a:lnTo>
                    <a:pt x="2163330" y="932129"/>
                  </a:lnTo>
                  <a:lnTo>
                    <a:pt x="2177961" y="932129"/>
                  </a:lnTo>
                  <a:lnTo>
                    <a:pt x="2177961" y="14617"/>
                  </a:lnTo>
                  <a:close/>
                </a:path>
              </a:pathLst>
            </a:custGeom>
            <a:solidFill>
              <a:srgbClr val="2B2C5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6034" y="222252"/>
              <a:ext cx="2371512" cy="182879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FIRMA</dc:title>
  <dcterms:created xsi:type="dcterms:W3CDTF">2026-02-04T22:41:59Z</dcterms:created>
  <dcterms:modified xsi:type="dcterms:W3CDTF">2026-02-04T22:41:59Z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2026-02-04T00:00:00Z</vt:filetime>
  </property>
  <property fmtid="{D5CDD505-2E9C-101B-9397-08002B2CF9AE}" pid="3" name="Creator">
    <vt:lpwstr>Adobe Illustrator 29.0 (Macintosh)</vt:lpwstr>
  </property>
  <property fmtid="{D5CDD505-2E9C-101B-9397-08002B2CF9AE}" pid="4" name="CreatorVersion">
    <vt:lpwstr>21.0.0</vt:lpwstr>
  </property>
  <property fmtid="{D5CDD505-2E9C-101B-9397-08002B2CF9AE}" pid="5" name="LastSaved">
    <vt:filetime>2026-02-04T00:00:00Z</vt:filetime>
  </property>
  <property fmtid="{D5CDD505-2E9C-101B-9397-08002B2CF9AE}" pid="6" name="Producer">
    <vt:lpwstr>Adobe PDF library 17.00</vt:lpwstr>
  </property>
</Properties>
</file>